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0488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OH! WHAT PRECIOUS LOVE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 smtClean="0"/>
              <a:t>Oh</a:t>
            </a:r>
            <a:r>
              <a:rPr lang="en-US" sz="3600" b="1" dirty="0" smtClean="0"/>
              <a:t>, what precious love the Father</a:t>
            </a:r>
          </a:p>
          <a:p>
            <a:r>
              <a:rPr lang="en-US" sz="3600" b="1" dirty="0" smtClean="0"/>
              <a:t>Had for Adam’s fallen race,</a:t>
            </a:r>
          </a:p>
          <a:p>
            <a:r>
              <a:rPr lang="en-US" sz="3600" b="1" dirty="0" smtClean="0"/>
              <a:t>Gave His only Son to suffer,</a:t>
            </a:r>
          </a:p>
          <a:p>
            <a:r>
              <a:rPr lang="en-US" sz="3600" b="1" dirty="0" smtClean="0"/>
              <a:t>And redeem us by His grace.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2270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57</cp:revision>
  <dcterms:created xsi:type="dcterms:W3CDTF">2010-08-26T04:29:37Z</dcterms:created>
  <dcterms:modified xsi:type="dcterms:W3CDTF">2010-08-27T19:48:27Z</dcterms:modified>
</cp:coreProperties>
</file>