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289FC41-7E81-4DA3-8127-35C844ED73FE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1C49779-1112-4DFE-A04F-1B6902A2006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 550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MY </a:t>
            </a:r>
            <a:r>
              <a:rPr lang="en-GB" b="1" u="sng" dirty="0" smtClean="0"/>
              <a:t>HEART IS STIRRED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My heart is stirred</a:t>
            </a:r>
          </a:p>
          <a:p>
            <a:pPr marL="0" indent="0">
              <a:buNone/>
            </a:pPr>
            <a:r>
              <a:rPr lang="en-GB" sz="4000" b="1" dirty="0"/>
              <a:t>When </a:t>
            </a:r>
            <a:r>
              <a:rPr lang="en-GB" sz="4000" b="1" dirty="0" err="1"/>
              <a:t>e’er</a:t>
            </a:r>
            <a:r>
              <a:rPr lang="en-GB" sz="4000" b="1" dirty="0"/>
              <a:t> I think of Jesus,</a:t>
            </a:r>
          </a:p>
          <a:p>
            <a:pPr marL="0" indent="0">
              <a:buNone/>
            </a:pPr>
            <a:r>
              <a:rPr lang="en-GB" sz="4000" b="1" dirty="0"/>
              <a:t>That precious Name sets the captive free;</a:t>
            </a:r>
          </a:p>
          <a:p>
            <a:pPr marL="0" indent="0">
              <a:buNone/>
            </a:pPr>
            <a:r>
              <a:rPr lang="en-GB" sz="4000" b="1" dirty="0"/>
              <a:t>The only Name through which I find Salvation</a:t>
            </a:r>
          </a:p>
          <a:p>
            <a:pPr marL="0" indent="0">
              <a:buNone/>
            </a:pPr>
            <a:r>
              <a:rPr lang="en-GB" sz="4000" b="1" dirty="0"/>
              <a:t>No name on earth,</a:t>
            </a:r>
          </a:p>
          <a:p>
            <a:pPr marL="0" indent="0">
              <a:buNone/>
            </a:pPr>
            <a:r>
              <a:rPr lang="en-GB" sz="4000" b="1" dirty="0"/>
              <a:t>Has meant so much to me.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82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39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 550  MY HEART IS STIRRED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550 MY HEART IS STIRRED</dc:title>
  <dc:creator>JUDE-MAJASAN</dc:creator>
  <cp:lastModifiedBy>JUDE-MAJASAN</cp:lastModifiedBy>
  <cp:revision>2</cp:revision>
  <dcterms:created xsi:type="dcterms:W3CDTF">2011-11-12T18:08:17Z</dcterms:created>
  <dcterms:modified xsi:type="dcterms:W3CDTF">2011-12-22T03:50:49Z</dcterms:modified>
</cp:coreProperties>
</file>