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CB627-24A1-4D60-BF6D-A6860B9D7874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CA3BE-EED3-4AD5-904D-E2BE70A40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4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CA3BE-EED3-4AD5-904D-E2BE70A4075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76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0DA7717-3E47-4106-B376-9D07B5F18940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41E2651-0E08-4871-B7D1-7F408F4E31A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7717-3E47-4106-B376-9D07B5F18940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2651-0E08-4871-B7D1-7F408F4E31A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7717-3E47-4106-B376-9D07B5F18940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2651-0E08-4871-B7D1-7F408F4E31A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0DA7717-3E47-4106-B376-9D07B5F18940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2651-0E08-4871-B7D1-7F408F4E31A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0DA7717-3E47-4106-B376-9D07B5F18940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41E2651-0E08-4871-B7D1-7F408F4E31A4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0DA7717-3E47-4106-B376-9D07B5F18940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41E2651-0E08-4871-B7D1-7F408F4E31A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0DA7717-3E47-4106-B376-9D07B5F18940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41E2651-0E08-4871-B7D1-7F408F4E31A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7717-3E47-4106-B376-9D07B5F18940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2651-0E08-4871-B7D1-7F408F4E31A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0DA7717-3E47-4106-B376-9D07B5F18940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41E2651-0E08-4871-B7D1-7F408F4E31A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0DA7717-3E47-4106-B376-9D07B5F18940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41E2651-0E08-4871-B7D1-7F408F4E31A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0DA7717-3E47-4106-B376-9D07B5F18940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41E2651-0E08-4871-B7D1-7F408F4E31A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0DA7717-3E47-4106-B376-9D07B5F18940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41E2651-0E08-4871-B7D1-7F408F4E31A4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			    551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   </a:t>
            </a:r>
            <a:r>
              <a:rPr lang="en-GB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JESUS </a:t>
            </a:r>
            <a:r>
              <a:rPr lang="en-GB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</a:t>
            </a:r>
            <a:endParaRPr lang="en-GB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268760"/>
            <a:ext cx="8748464" cy="5213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We have heard a joyful sound,</a:t>
            </a:r>
          </a:p>
          <a:p>
            <a:pPr marL="0" indent="0">
              <a:buNone/>
            </a:pPr>
            <a:r>
              <a:rPr lang="en-GB" sz="3600" b="1" dirty="0"/>
              <a:t>Jesus saves! Jesus saves!</a:t>
            </a:r>
          </a:p>
          <a:p>
            <a:pPr marL="0" indent="0">
              <a:buNone/>
            </a:pPr>
            <a:r>
              <a:rPr lang="en-GB" sz="3600" b="1" dirty="0"/>
              <a:t>Spread the gladness all around,</a:t>
            </a:r>
          </a:p>
          <a:p>
            <a:pPr marL="0" indent="0">
              <a:buNone/>
            </a:pPr>
            <a:r>
              <a:rPr lang="en-GB" sz="3600" b="1" dirty="0"/>
              <a:t>Jesus saves! Jesus saves!</a:t>
            </a:r>
          </a:p>
          <a:p>
            <a:pPr marL="0" indent="0">
              <a:buNone/>
            </a:pPr>
            <a:r>
              <a:rPr lang="en-GB" sz="3600" b="1" dirty="0"/>
              <a:t>Bear the news to </a:t>
            </a:r>
            <a:r>
              <a:rPr lang="en-GB" sz="3600" b="1" dirty="0" err="1"/>
              <a:t>ev’ry</a:t>
            </a:r>
            <a:r>
              <a:rPr lang="en-GB" sz="3600" b="1" dirty="0"/>
              <a:t> land,</a:t>
            </a:r>
          </a:p>
          <a:p>
            <a:pPr marL="0" indent="0">
              <a:buNone/>
            </a:pPr>
            <a:r>
              <a:rPr lang="en-GB" sz="3600" b="1" dirty="0"/>
              <a:t>Climb the steeps and cross the waves,</a:t>
            </a:r>
          </a:p>
          <a:p>
            <a:pPr marL="0" indent="0">
              <a:buNone/>
            </a:pPr>
            <a:r>
              <a:rPr lang="en-GB" sz="3600" b="1" dirty="0"/>
              <a:t>Onward, ‘tis our Lord’s command,</a:t>
            </a:r>
          </a:p>
          <a:p>
            <a:pPr marL="0" indent="0">
              <a:buNone/>
            </a:pPr>
            <a:r>
              <a:rPr lang="en-GB" sz="3600" b="1" dirty="0"/>
              <a:t>Jesus saves! Jesus saves!</a:t>
            </a:r>
          </a:p>
          <a:p>
            <a:endParaRPr lang="en-GB" sz="3600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8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654" y="990600"/>
            <a:ext cx="8229600" cy="5678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/>
              <a:t>Waft it on the rolling tide,</a:t>
            </a:r>
          </a:p>
          <a:p>
            <a:pPr marL="0" indent="0">
              <a:buNone/>
            </a:pPr>
            <a:r>
              <a:rPr lang="en-GB" sz="3800" b="1" dirty="0"/>
              <a:t>Jesus saves! Jesus saves!</a:t>
            </a:r>
          </a:p>
          <a:p>
            <a:pPr marL="0" indent="0">
              <a:buNone/>
            </a:pPr>
            <a:r>
              <a:rPr lang="en-GB" sz="3800" b="1" dirty="0"/>
              <a:t>Tell to sinners far and wide,</a:t>
            </a:r>
          </a:p>
          <a:p>
            <a:pPr marL="0" indent="0">
              <a:buNone/>
            </a:pPr>
            <a:r>
              <a:rPr lang="en-GB" sz="3800" b="1" dirty="0"/>
              <a:t>Jesus saves! Jesus saves!</a:t>
            </a:r>
          </a:p>
          <a:p>
            <a:pPr marL="0" indent="0">
              <a:buNone/>
            </a:pPr>
            <a:r>
              <a:rPr lang="en-GB" sz="3800" b="1" dirty="0"/>
              <a:t>Sing, ye islands of the sea,</a:t>
            </a:r>
          </a:p>
          <a:p>
            <a:pPr marL="0" indent="0">
              <a:buNone/>
            </a:pPr>
            <a:r>
              <a:rPr lang="en-GB" sz="3800" b="1" dirty="0"/>
              <a:t>Echo back, ye ocean caves,</a:t>
            </a:r>
          </a:p>
          <a:p>
            <a:pPr marL="0" indent="0">
              <a:buNone/>
            </a:pPr>
            <a:r>
              <a:rPr lang="en-GB" sz="3800" b="1" dirty="0"/>
              <a:t>Earth shall keep her jubilee,</a:t>
            </a:r>
          </a:p>
          <a:p>
            <a:pPr marL="0" indent="0">
              <a:buNone/>
            </a:pPr>
            <a:r>
              <a:rPr lang="en-GB" sz="3800" b="1" dirty="0"/>
              <a:t>Jesus saves! Jesus saves!</a:t>
            </a:r>
          </a:p>
          <a:p>
            <a:pPr marL="0" indent="0">
              <a:buNone/>
            </a:pPr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44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229600" cy="5678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dirty="0"/>
              <a:t>Sing above the battle’s strife,</a:t>
            </a:r>
          </a:p>
          <a:p>
            <a:pPr marL="0" indent="0">
              <a:buNone/>
            </a:pPr>
            <a:r>
              <a:rPr lang="en-GB" sz="3800" b="1" dirty="0"/>
              <a:t>Jesus saves! Jesus saves!</a:t>
            </a:r>
          </a:p>
          <a:p>
            <a:pPr marL="0" indent="0">
              <a:buNone/>
            </a:pPr>
            <a:r>
              <a:rPr lang="en-GB" sz="3800" b="1" dirty="0"/>
              <a:t>By His death and endless life,</a:t>
            </a:r>
          </a:p>
          <a:p>
            <a:pPr marL="0" indent="0">
              <a:buNone/>
            </a:pPr>
            <a:r>
              <a:rPr lang="en-GB" sz="3800" b="1" dirty="0"/>
              <a:t>Jesus saves! Jesus saves!</a:t>
            </a:r>
          </a:p>
          <a:p>
            <a:pPr marL="0" indent="0">
              <a:buNone/>
            </a:pPr>
            <a:r>
              <a:rPr lang="en-GB" sz="3800" b="1" dirty="0"/>
              <a:t>Sing it softly thro’ the gloom,</a:t>
            </a:r>
          </a:p>
          <a:p>
            <a:pPr marL="0" indent="0">
              <a:buNone/>
            </a:pPr>
            <a:r>
              <a:rPr lang="en-GB" sz="3800" b="1" dirty="0"/>
              <a:t>When the heart for mercy craves</a:t>
            </a:r>
          </a:p>
          <a:p>
            <a:pPr marL="0" indent="0">
              <a:buNone/>
            </a:pPr>
            <a:r>
              <a:rPr lang="en-GB" sz="3800" b="1" dirty="0"/>
              <a:t>Sing in triumph o’er the tomb,</a:t>
            </a:r>
          </a:p>
          <a:p>
            <a:pPr marL="0" indent="0">
              <a:buNone/>
            </a:pPr>
            <a:r>
              <a:rPr lang="en-GB" sz="3800" b="1" dirty="0"/>
              <a:t>Jesus saves! Jesus saves!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01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11238"/>
            <a:ext cx="8229600" cy="5751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dirty="0"/>
              <a:t>Give the wind a mighty voice,</a:t>
            </a:r>
          </a:p>
          <a:p>
            <a:pPr marL="0" indent="0">
              <a:buNone/>
            </a:pPr>
            <a:r>
              <a:rPr lang="en-GB" sz="3800" b="1" dirty="0"/>
              <a:t>Jesus saves! Jesus saves!</a:t>
            </a:r>
          </a:p>
          <a:p>
            <a:pPr marL="0" indent="0">
              <a:buNone/>
            </a:pPr>
            <a:r>
              <a:rPr lang="en-GB" sz="3800" b="1" dirty="0"/>
              <a:t>Let the nations now rejoice,</a:t>
            </a:r>
          </a:p>
          <a:p>
            <a:pPr marL="0" indent="0">
              <a:buNone/>
            </a:pPr>
            <a:r>
              <a:rPr lang="en-GB" sz="3800" b="1" dirty="0"/>
              <a:t>Jesus saves! Jesus saves!</a:t>
            </a:r>
          </a:p>
          <a:p>
            <a:pPr marL="0" indent="0">
              <a:buNone/>
            </a:pPr>
            <a:r>
              <a:rPr lang="en-GB" sz="3800" b="1" dirty="0"/>
              <a:t>Shout salvation full and free,</a:t>
            </a:r>
          </a:p>
          <a:p>
            <a:pPr marL="0" indent="0">
              <a:buNone/>
            </a:pPr>
            <a:r>
              <a:rPr lang="en-GB" sz="3800" b="1" dirty="0"/>
              <a:t>Highest hills and deepest caves,</a:t>
            </a:r>
          </a:p>
          <a:p>
            <a:pPr marL="0" indent="0">
              <a:buNone/>
            </a:pPr>
            <a:r>
              <a:rPr lang="en-GB" sz="3800" b="1" dirty="0"/>
              <a:t>This our song of victory,</a:t>
            </a:r>
          </a:p>
          <a:p>
            <a:pPr marL="0" indent="0">
              <a:buNone/>
            </a:pPr>
            <a:r>
              <a:rPr lang="en-GB" sz="3800" b="1" dirty="0"/>
              <a:t>Jesus saves! Jesus saves!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01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</TotalTime>
  <Words>209</Words>
  <Application>Microsoft Office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   551      JESUS SAVES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551 JESUS SAVES</dc:title>
  <dc:creator>JUDE-MAJASAN</dc:creator>
  <cp:lastModifiedBy>JUDE-MAJASAN</cp:lastModifiedBy>
  <cp:revision>2</cp:revision>
  <dcterms:created xsi:type="dcterms:W3CDTF">2011-11-12T18:11:31Z</dcterms:created>
  <dcterms:modified xsi:type="dcterms:W3CDTF">2011-12-19T04:49:20Z</dcterms:modified>
</cp:coreProperties>
</file>