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440B479-41F6-4C8C-9563-E2A49B0D3CCB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EE753E-05B2-478B-9F47-9D79986EB83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 552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    </a:t>
            </a:r>
            <a:r>
              <a:rPr lang="en-GB" b="1" u="sng" dirty="0" smtClean="0"/>
              <a:t>WHEREVER </a:t>
            </a:r>
            <a:r>
              <a:rPr lang="en-GB" b="1" u="sng" dirty="0" smtClean="0"/>
              <a:t>I GO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Wherever I go, I’ll praise Him</a:t>
            </a:r>
          </a:p>
          <a:p>
            <a:pPr marL="0" indent="0">
              <a:buNone/>
            </a:pPr>
            <a:r>
              <a:rPr lang="en-GB" sz="4400" b="1" dirty="0"/>
              <a:t>Whenever I can, I’ll praise Him,</a:t>
            </a:r>
          </a:p>
          <a:p>
            <a:pPr marL="0" indent="0">
              <a:buNone/>
            </a:pPr>
            <a:r>
              <a:rPr lang="en-GB" sz="4400" b="1" dirty="0"/>
              <a:t>For His love surrounds me like a sea.</a:t>
            </a:r>
          </a:p>
          <a:p>
            <a:pPr marL="0" indent="0">
              <a:buNone/>
            </a:pPr>
            <a:r>
              <a:rPr lang="en-GB" sz="4400" b="1" dirty="0"/>
              <a:t>I’ll praise the name of Jesus</a:t>
            </a:r>
          </a:p>
          <a:p>
            <a:pPr marL="0" indent="0">
              <a:buNone/>
            </a:pPr>
            <a:r>
              <a:rPr lang="en-GB" sz="4400" b="1" dirty="0"/>
              <a:t>Lift up the name of Jesus</a:t>
            </a:r>
          </a:p>
          <a:p>
            <a:pPr marL="0" indent="0">
              <a:buNone/>
            </a:pPr>
            <a:r>
              <a:rPr lang="en-GB" sz="4400" b="1" dirty="0"/>
              <a:t>For the name of Jesus lifted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65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  552       WHEREVER I GO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 WHEREVER I GO</dc:title>
  <dc:creator>JUDE-MAJASAN</dc:creator>
  <cp:lastModifiedBy>JUDE-MAJASAN</cp:lastModifiedBy>
  <cp:revision>3</cp:revision>
  <dcterms:created xsi:type="dcterms:W3CDTF">2011-11-12T18:20:30Z</dcterms:created>
  <dcterms:modified xsi:type="dcterms:W3CDTF">2011-12-22T05:00:14Z</dcterms:modified>
</cp:coreProperties>
</file>