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6FCA3EA-6E5E-4E91-AE92-5153F8AAD119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A0DBAC1-A729-4243-A529-7AAB2B905FA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553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 </a:t>
            </a:r>
            <a:r>
              <a:rPr lang="en-GB" b="1" u="sng" dirty="0" smtClean="0"/>
              <a:t>SOLDIERS </a:t>
            </a:r>
            <a:r>
              <a:rPr lang="en-GB" b="1" u="sng" dirty="0" smtClean="0"/>
              <a:t>OF THE CROSS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We are climbing Jacob’s ladder</a:t>
            </a:r>
          </a:p>
          <a:p>
            <a:pPr marL="0" indent="0">
              <a:buNone/>
            </a:pPr>
            <a:r>
              <a:rPr lang="en-GB" sz="4400" b="1" dirty="0"/>
              <a:t>We are climbing Jacob’s ladder</a:t>
            </a:r>
          </a:p>
          <a:p>
            <a:pPr marL="0" indent="0">
              <a:buNone/>
            </a:pPr>
            <a:r>
              <a:rPr lang="en-GB" sz="4400" b="1" dirty="0"/>
              <a:t>We are climbing Jacob’s ladder</a:t>
            </a:r>
          </a:p>
          <a:p>
            <a:pPr marL="0" indent="0">
              <a:buNone/>
            </a:pPr>
            <a:r>
              <a:rPr lang="en-GB" sz="4400" b="1" dirty="0"/>
              <a:t>Soldiers of the Cross.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2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12875"/>
            <a:ext cx="8229600" cy="4713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Every rung goes higher, higher</a:t>
            </a:r>
          </a:p>
          <a:p>
            <a:pPr marL="0" indent="0">
              <a:buNone/>
            </a:pPr>
            <a:r>
              <a:rPr lang="en-GB" sz="4400" b="1" dirty="0"/>
              <a:t>Every rung goes higher, higher</a:t>
            </a:r>
          </a:p>
          <a:p>
            <a:pPr marL="0" indent="0">
              <a:buNone/>
            </a:pPr>
            <a:r>
              <a:rPr lang="en-GB" sz="4400" b="1" dirty="0"/>
              <a:t>Every rung goes higher, higher</a:t>
            </a:r>
          </a:p>
          <a:p>
            <a:pPr marL="0" indent="0">
              <a:buNone/>
            </a:pPr>
            <a:r>
              <a:rPr lang="en-GB" sz="4400" b="1" dirty="0"/>
              <a:t>Soldiers of the Cross.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84313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Rise, shine, give God glory</a:t>
            </a:r>
          </a:p>
          <a:p>
            <a:pPr marL="0" indent="0">
              <a:buNone/>
            </a:pPr>
            <a:r>
              <a:rPr lang="en-GB" sz="4400" b="1" dirty="0"/>
              <a:t>Rise, shine, give God glory</a:t>
            </a:r>
          </a:p>
          <a:p>
            <a:pPr marL="0" indent="0">
              <a:buNone/>
            </a:pPr>
            <a:r>
              <a:rPr lang="en-GB" sz="4400" b="1" dirty="0"/>
              <a:t>Rise, shine, give God glory</a:t>
            </a:r>
          </a:p>
          <a:p>
            <a:pPr marL="0" indent="0">
              <a:buNone/>
            </a:pPr>
            <a:r>
              <a:rPr lang="en-GB" sz="4400" b="1" dirty="0"/>
              <a:t>Soldiers of the Cross.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48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556792"/>
            <a:ext cx="8229600" cy="452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200" b="1" dirty="0"/>
              <a:t>If you love Him, why not serve Him</a:t>
            </a:r>
          </a:p>
          <a:p>
            <a:pPr marL="0" indent="0">
              <a:buNone/>
            </a:pPr>
            <a:r>
              <a:rPr lang="en-GB" sz="4200" b="1" dirty="0"/>
              <a:t>If you love Him, why not serve Him</a:t>
            </a:r>
          </a:p>
          <a:p>
            <a:pPr marL="0" indent="0">
              <a:buNone/>
            </a:pPr>
            <a:r>
              <a:rPr lang="en-GB" sz="4200" b="1" dirty="0"/>
              <a:t>If you love Him, why not serve Him</a:t>
            </a:r>
          </a:p>
          <a:p>
            <a:pPr marL="0" indent="0">
              <a:buNone/>
            </a:pPr>
            <a:r>
              <a:rPr lang="en-GB" sz="4200" b="1" dirty="0"/>
              <a:t>Soldiers of the Cross.</a:t>
            </a:r>
          </a:p>
          <a:p>
            <a:pPr marL="0" indent="0">
              <a:buNone/>
            </a:pPr>
            <a:endParaRPr lang="en-GB" sz="42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32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101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553   SOLDIERS OF THE CROSS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553 SOLDIERS OF THE CROSS</dc:title>
  <dc:creator>JUDE-MAJASAN</dc:creator>
  <cp:lastModifiedBy>JUDE-MAJASAN</cp:lastModifiedBy>
  <cp:revision>2</cp:revision>
  <dcterms:created xsi:type="dcterms:W3CDTF">2011-11-12T18:23:52Z</dcterms:created>
  <dcterms:modified xsi:type="dcterms:W3CDTF">2011-12-22T04:59:14Z</dcterms:modified>
</cp:coreProperties>
</file>