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83644D3-5799-4BAA-858E-4464E4A98EEC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AAB793A-C0DC-4F58-8648-7DA7183FF8A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44D3-5799-4BAA-858E-4464E4A98EEC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793A-C0DC-4F58-8648-7DA7183FF8A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44D3-5799-4BAA-858E-4464E4A98EEC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793A-C0DC-4F58-8648-7DA7183FF8A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83644D3-5799-4BAA-858E-4464E4A98EEC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793A-C0DC-4F58-8648-7DA7183FF8A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83644D3-5799-4BAA-858E-4464E4A98EEC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AAB793A-C0DC-4F58-8648-7DA7183FF8AE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83644D3-5799-4BAA-858E-4464E4A98EEC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AAB793A-C0DC-4F58-8648-7DA7183FF8A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83644D3-5799-4BAA-858E-4464E4A98EEC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AAB793A-C0DC-4F58-8648-7DA7183FF8AE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44D3-5799-4BAA-858E-4464E4A98EEC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793A-C0DC-4F58-8648-7DA7183FF8A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83644D3-5799-4BAA-858E-4464E4A98EEC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AAB793A-C0DC-4F58-8648-7DA7183FF8A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83644D3-5799-4BAA-858E-4464E4A98EEC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AAB793A-C0DC-4F58-8648-7DA7183FF8AE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83644D3-5799-4BAA-858E-4464E4A98EEC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AAB793A-C0DC-4F58-8648-7DA7183FF8AE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83644D3-5799-4BAA-858E-4464E4A98EEC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AAB793A-C0DC-4F58-8648-7DA7183FF8AE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1266"/>
            <a:ext cx="8229600" cy="1399032"/>
          </a:xfrm>
        </p:spPr>
        <p:txBody>
          <a:bodyPr>
            <a:noAutofit/>
          </a:bodyPr>
          <a:lstStyle/>
          <a:p>
            <a:r>
              <a:rPr lang="en-GB" b="1" dirty="0" smtClean="0"/>
              <a:t>			 555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	</a:t>
            </a:r>
            <a:r>
              <a:rPr lang="en-GB" b="1" u="sng" dirty="0" smtClean="0"/>
              <a:t>NO </a:t>
            </a:r>
            <a:r>
              <a:rPr lang="en-GB" b="1" u="sng" dirty="0" smtClean="0"/>
              <a:t>TURNING BACK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4400" b="1" dirty="0"/>
              <a:t>I have decided to follow Jesus,</a:t>
            </a:r>
          </a:p>
          <a:p>
            <a:pPr marL="0" indent="0">
              <a:buNone/>
            </a:pPr>
            <a:r>
              <a:rPr lang="en-GB" sz="4400" b="1" dirty="0" smtClean="0"/>
              <a:t>I have decided to follow Jesus,</a:t>
            </a:r>
          </a:p>
          <a:p>
            <a:pPr marL="0" indent="0">
              <a:buNone/>
            </a:pPr>
            <a:r>
              <a:rPr lang="en-GB" sz="4400" b="1" dirty="0" smtClean="0"/>
              <a:t>I have decided to follow Jesus,</a:t>
            </a:r>
            <a:endParaRPr lang="en-GB" sz="4400" b="1" dirty="0"/>
          </a:p>
          <a:p>
            <a:pPr marL="0" indent="0">
              <a:buNone/>
            </a:pPr>
            <a:r>
              <a:rPr lang="en-GB" sz="4400" b="1" dirty="0"/>
              <a:t>No turning back, no turning back.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51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71462" y="1196752"/>
            <a:ext cx="8229600" cy="48529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200" b="1" dirty="0"/>
              <a:t>The cross before me the world behind me,</a:t>
            </a:r>
          </a:p>
          <a:p>
            <a:pPr marL="0" indent="0">
              <a:buNone/>
            </a:pPr>
            <a:r>
              <a:rPr lang="en-GB" sz="4200" b="1" dirty="0" smtClean="0"/>
              <a:t>The cross before me the world behind me,</a:t>
            </a:r>
          </a:p>
          <a:p>
            <a:pPr marL="0" indent="0">
              <a:buNone/>
            </a:pPr>
            <a:r>
              <a:rPr lang="en-GB" sz="4200" b="1" dirty="0" smtClean="0"/>
              <a:t>The cross before me the world behind me,</a:t>
            </a:r>
            <a:endParaRPr lang="en-GB" sz="4200" b="1" dirty="0"/>
          </a:p>
          <a:p>
            <a:pPr marL="0" indent="0">
              <a:buNone/>
            </a:pPr>
            <a:r>
              <a:rPr lang="en-GB" sz="4200" b="1" dirty="0"/>
              <a:t>No turning back, no turning back.</a:t>
            </a:r>
          </a:p>
          <a:p>
            <a:endParaRPr lang="en-GB" sz="42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514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512" y="1412776"/>
            <a:ext cx="8229600" cy="45259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4400" b="1" dirty="0"/>
              <a:t>Take this whole world but give me Jesus,</a:t>
            </a:r>
          </a:p>
          <a:p>
            <a:pPr marL="0" indent="0">
              <a:buNone/>
            </a:pPr>
            <a:r>
              <a:rPr lang="en-GB" sz="4400" b="1" dirty="0" smtClean="0"/>
              <a:t>Take this whole world but give me Jesus,</a:t>
            </a:r>
          </a:p>
          <a:p>
            <a:pPr marL="0" indent="0">
              <a:buNone/>
            </a:pPr>
            <a:r>
              <a:rPr lang="en-GB" sz="4400" b="1" dirty="0" smtClean="0"/>
              <a:t>Take this whole world but give me Jesus,</a:t>
            </a:r>
            <a:endParaRPr lang="en-GB" sz="4400" b="1" dirty="0"/>
          </a:p>
          <a:p>
            <a:pPr marL="0" indent="0">
              <a:buNone/>
            </a:pPr>
            <a:r>
              <a:rPr lang="en-GB" sz="4400" b="1" dirty="0"/>
              <a:t>I won’t turn back, I won’t turn back.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483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71462" y="1412776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4400" b="1" dirty="0" smtClean="0"/>
              <a:t>I have started for the kingdom,</a:t>
            </a:r>
          </a:p>
          <a:p>
            <a:pPr marL="0" indent="0">
              <a:buNone/>
            </a:pPr>
            <a:r>
              <a:rPr lang="en-GB" sz="4400" b="1" dirty="0" smtClean="0"/>
              <a:t>I have started for the kingdom,</a:t>
            </a:r>
          </a:p>
          <a:p>
            <a:pPr marL="0" indent="0">
              <a:buNone/>
            </a:pPr>
            <a:r>
              <a:rPr lang="en-GB" sz="4400" b="1" dirty="0" smtClean="0"/>
              <a:t>I have started for the kingdom,</a:t>
            </a:r>
          </a:p>
          <a:p>
            <a:pPr marL="0" indent="0">
              <a:buNone/>
            </a:pPr>
            <a:r>
              <a:rPr lang="en-GB" sz="4400" b="1" dirty="0" smtClean="0"/>
              <a:t>I </a:t>
            </a:r>
            <a:r>
              <a:rPr lang="en-GB" sz="4400" b="1" dirty="0"/>
              <a:t>won’t turn back, I won’t turn back.</a:t>
            </a:r>
          </a:p>
          <a:p>
            <a:pPr marL="0" indent="0">
              <a:buNone/>
            </a:pPr>
            <a:endParaRPr lang="en-GB" sz="44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082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71462" y="1340768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4000" b="1" dirty="0"/>
              <a:t>Though none go with me, still will I follow,</a:t>
            </a:r>
          </a:p>
          <a:p>
            <a:pPr marL="0" indent="0">
              <a:buNone/>
            </a:pPr>
            <a:r>
              <a:rPr lang="en-GB" sz="4000" b="1" dirty="0" smtClean="0"/>
              <a:t>Though none go with me, still will I follow,</a:t>
            </a:r>
          </a:p>
          <a:p>
            <a:pPr marL="0" indent="0">
              <a:buNone/>
            </a:pPr>
            <a:r>
              <a:rPr lang="en-GB" sz="4000" b="1" dirty="0" smtClean="0"/>
              <a:t>Though none go with me, still will I follow,</a:t>
            </a:r>
            <a:endParaRPr lang="en-GB" sz="4000" b="1" dirty="0"/>
          </a:p>
          <a:p>
            <a:pPr marL="0" indent="0">
              <a:buNone/>
            </a:pPr>
            <a:r>
              <a:rPr lang="en-GB" sz="4000" b="1" dirty="0"/>
              <a:t>No turning back, no turning back.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3901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</TotalTime>
  <Words>173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    555  NO TURNING BACK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555 NO TURNING BACK</dc:title>
  <dc:creator>JUDE-MAJASAN</dc:creator>
  <cp:lastModifiedBy>JUDE-MAJASAN</cp:lastModifiedBy>
  <cp:revision>2</cp:revision>
  <dcterms:created xsi:type="dcterms:W3CDTF">2011-11-12T18:36:57Z</dcterms:created>
  <dcterms:modified xsi:type="dcterms:W3CDTF">2011-12-22T04:58:14Z</dcterms:modified>
</cp:coreProperties>
</file>