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EE51-07F3-4A0A-8000-7F353AD57673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6277-A61F-4383-8394-5889C6042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3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46277-A61F-4383-8394-5889C60423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4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6B8A4A6-CAA4-4E5C-89DC-56D6E9B4A3AF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280CB04-FFCC-4B46-8A33-773122BA9EC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556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I </a:t>
            </a:r>
            <a:r>
              <a:rPr lang="en-GB" b="1" u="sng" dirty="0" smtClean="0"/>
              <a:t>AM BLESSED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 am blessed, I am blessed.</a:t>
            </a:r>
          </a:p>
          <a:p>
            <a:pPr marL="0" indent="0">
              <a:buNone/>
            </a:pPr>
            <a:r>
              <a:rPr lang="en-GB" sz="4400" b="1" dirty="0"/>
              <a:t>Every day that I live I am blessed.</a:t>
            </a:r>
          </a:p>
          <a:p>
            <a:pPr marL="0" indent="0">
              <a:buNone/>
            </a:pPr>
            <a:r>
              <a:rPr lang="en-GB" sz="4400" b="1" dirty="0"/>
              <a:t>When I wake up in the morning</a:t>
            </a:r>
          </a:p>
          <a:p>
            <a:pPr marL="0" indent="0">
              <a:buNone/>
            </a:pPr>
            <a:r>
              <a:rPr lang="en-GB" sz="4400" b="1" dirty="0"/>
              <a:t>When I lay my head to rest</a:t>
            </a:r>
          </a:p>
          <a:p>
            <a:pPr marL="0" indent="0">
              <a:buNone/>
            </a:pPr>
            <a:r>
              <a:rPr lang="en-GB" sz="4400" b="1" dirty="0"/>
              <a:t>I am blessed, I am blessed.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5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40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556   I AM BLESSED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556 I AM BLESSED</dc:title>
  <dc:creator>JUDE-MAJASAN</dc:creator>
  <cp:lastModifiedBy>JUDE-MAJASAN</cp:lastModifiedBy>
  <cp:revision>3</cp:revision>
  <dcterms:created xsi:type="dcterms:W3CDTF">2011-11-12T18:47:27Z</dcterms:created>
  <dcterms:modified xsi:type="dcterms:W3CDTF">2011-12-22T04:56:41Z</dcterms:modified>
</cp:coreProperties>
</file>