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366C57C-1887-43F8-B006-E01204B750C2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3DF9450-14C1-49DF-BA43-EAA9D6F15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C57C-1887-43F8-B006-E01204B750C2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9450-14C1-49DF-BA43-EAA9D6F15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C57C-1887-43F8-B006-E01204B750C2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9450-14C1-49DF-BA43-EAA9D6F15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366C57C-1887-43F8-B006-E01204B750C2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9450-14C1-49DF-BA43-EAA9D6F15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366C57C-1887-43F8-B006-E01204B750C2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3DF9450-14C1-49DF-BA43-EAA9D6F15B97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366C57C-1887-43F8-B006-E01204B750C2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3DF9450-14C1-49DF-BA43-EAA9D6F15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366C57C-1887-43F8-B006-E01204B750C2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3DF9450-14C1-49DF-BA43-EAA9D6F15B9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C57C-1887-43F8-B006-E01204B750C2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9450-14C1-49DF-BA43-EAA9D6F15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366C57C-1887-43F8-B006-E01204B750C2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3DF9450-14C1-49DF-BA43-EAA9D6F15B9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366C57C-1887-43F8-B006-E01204B750C2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3DF9450-14C1-49DF-BA43-EAA9D6F15B9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366C57C-1887-43F8-B006-E01204B750C2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3DF9450-14C1-49DF-BA43-EAA9D6F15B9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366C57C-1887-43F8-B006-E01204B750C2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3DF9450-14C1-49DF-BA43-EAA9D6F15B97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			   557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u="sng" dirty="0" smtClean="0"/>
              <a:t>SPIRIT </a:t>
            </a:r>
            <a:r>
              <a:rPr lang="en-GB" b="1" u="sng" dirty="0" smtClean="0"/>
              <a:t>NOW MELT AND MOVE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Spirit now melt and move,</a:t>
            </a:r>
          </a:p>
          <a:p>
            <a:pPr marL="0" indent="0">
              <a:buNone/>
            </a:pPr>
            <a:r>
              <a:rPr lang="en-GB" sz="4400" b="1" dirty="0"/>
              <a:t>All of our hearts with love;</a:t>
            </a:r>
          </a:p>
          <a:p>
            <a:pPr marL="0" indent="0">
              <a:buNone/>
            </a:pPr>
            <a:r>
              <a:rPr lang="en-GB" sz="4400" b="1" dirty="0"/>
              <a:t>Breathe on us from above,</a:t>
            </a:r>
          </a:p>
          <a:p>
            <a:pPr marL="0" indent="0">
              <a:buNone/>
            </a:pPr>
            <a:r>
              <a:rPr lang="en-GB" sz="4400" b="1" dirty="0"/>
              <a:t>With old time power.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3363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</TotalTime>
  <Words>24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 557 SPIRIT NOW MELT AND MOVE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557  SPIRIT NOW MELT AND MOVE</dc:title>
  <dc:creator>JUDE-MAJASAN</dc:creator>
  <cp:lastModifiedBy>JUDE-MAJASAN</cp:lastModifiedBy>
  <cp:revision>2</cp:revision>
  <dcterms:created xsi:type="dcterms:W3CDTF">2011-11-12T18:51:03Z</dcterms:created>
  <dcterms:modified xsi:type="dcterms:W3CDTF">2011-12-22T05:01:40Z</dcterms:modified>
</cp:coreProperties>
</file>