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6AC37B2-0F8D-4B27-8B4D-490989F4C783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DF9BC54-CCAE-4A05-9D6F-B4B7C83139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37B2-0F8D-4B27-8B4D-490989F4C783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BC54-CCAE-4A05-9D6F-B4B7C83139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37B2-0F8D-4B27-8B4D-490989F4C783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BC54-CCAE-4A05-9D6F-B4B7C83139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6AC37B2-0F8D-4B27-8B4D-490989F4C783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BC54-CCAE-4A05-9D6F-B4B7C83139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6AC37B2-0F8D-4B27-8B4D-490989F4C783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DF9BC54-CCAE-4A05-9D6F-B4B7C83139B0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6AC37B2-0F8D-4B27-8B4D-490989F4C783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DF9BC54-CCAE-4A05-9D6F-B4B7C83139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6AC37B2-0F8D-4B27-8B4D-490989F4C783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DF9BC54-CCAE-4A05-9D6F-B4B7C83139B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37B2-0F8D-4B27-8B4D-490989F4C783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BC54-CCAE-4A05-9D6F-B4B7C83139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6AC37B2-0F8D-4B27-8B4D-490989F4C783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DF9BC54-CCAE-4A05-9D6F-B4B7C83139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6AC37B2-0F8D-4B27-8B4D-490989F4C783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DF9BC54-CCAE-4A05-9D6F-B4B7C83139B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6AC37B2-0F8D-4B27-8B4D-490989F4C783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DF9BC54-CCAE-4A05-9D6F-B4B7C83139B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6AC37B2-0F8D-4B27-8B4D-490989F4C783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DF9BC54-CCAE-4A05-9D6F-B4B7C83139B0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66130"/>
          </a:xfrm>
        </p:spPr>
        <p:txBody>
          <a:bodyPr>
            <a:noAutofit/>
          </a:bodyPr>
          <a:lstStyle/>
          <a:p>
            <a:r>
              <a:rPr lang="en-GB" b="1" dirty="0" smtClean="0"/>
              <a:t>			  558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	</a:t>
            </a:r>
            <a:r>
              <a:rPr lang="en-GB" b="1" u="sng" dirty="0" smtClean="0"/>
              <a:t>I </a:t>
            </a:r>
            <a:r>
              <a:rPr lang="en-GB" b="1" u="sng" dirty="0" smtClean="0"/>
              <a:t>WORSHIP YOU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000" b="1" dirty="0" smtClean="0"/>
              <a:t>I worship you, Almighty God</a:t>
            </a:r>
          </a:p>
          <a:p>
            <a:pPr marL="0" indent="0">
              <a:buNone/>
            </a:pPr>
            <a:r>
              <a:rPr lang="en-GB" sz="4000" b="1" dirty="0" smtClean="0"/>
              <a:t>There is none like you</a:t>
            </a:r>
          </a:p>
          <a:p>
            <a:pPr marL="0" indent="0">
              <a:buNone/>
            </a:pPr>
            <a:r>
              <a:rPr lang="en-GB" sz="4000" b="1" dirty="0" smtClean="0"/>
              <a:t>I worship you, Almighty God</a:t>
            </a:r>
          </a:p>
          <a:p>
            <a:pPr marL="0" indent="0">
              <a:buNone/>
            </a:pPr>
            <a:r>
              <a:rPr lang="en-GB" sz="4000" b="1" dirty="0" smtClean="0"/>
              <a:t>There is none like unto you</a:t>
            </a:r>
          </a:p>
          <a:p>
            <a:pPr marL="0" indent="0">
              <a:buNone/>
            </a:pPr>
            <a:r>
              <a:rPr lang="en-GB" sz="4000" b="1" dirty="0" smtClean="0"/>
              <a:t>I give you praise</a:t>
            </a:r>
          </a:p>
          <a:p>
            <a:pPr marL="0" indent="0">
              <a:buNone/>
            </a:pPr>
            <a:r>
              <a:rPr lang="en-GB" sz="4000" b="1" dirty="0" smtClean="0"/>
              <a:t>For you are my righteousness</a:t>
            </a:r>
          </a:p>
          <a:p>
            <a:pPr marL="0" indent="0">
              <a:buNone/>
            </a:pPr>
            <a:r>
              <a:rPr lang="en-GB" sz="4000" b="1" dirty="0" smtClean="0"/>
              <a:t>I worship you, Almighty God</a:t>
            </a:r>
          </a:p>
          <a:p>
            <a:pPr marL="0" indent="0">
              <a:buNone/>
            </a:pPr>
            <a:r>
              <a:rPr lang="en-GB" sz="4000" b="1" dirty="0" smtClean="0"/>
              <a:t>There is none like you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38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</TotalTime>
  <Words>43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 558   I WORSHIP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558 I WORSHIP YOU</dc:title>
  <dc:creator>JUDE-MAJASAN</dc:creator>
  <cp:lastModifiedBy>JUDE-MAJASAN</cp:lastModifiedBy>
  <cp:revision>2</cp:revision>
  <dcterms:created xsi:type="dcterms:W3CDTF">2011-11-12T18:54:51Z</dcterms:created>
  <dcterms:modified xsi:type="dcterms:W3CDTF">2011-12-22T05:02:44Z</dcterms:modified>
</cp:coreProperties>
</file>