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7BD9CED-96E1-4977-AEAB-ACBDCFF2D38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CD37D0F-5AC7-4E85-A1E2-CA519D590B4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9CED-96E1-4977-AEAB-ACBDCFF2D38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7D0F-5AC7-4E85-A1E2-CA519D590B4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9CED-96E1-4977-AEAB-ACBDCFF2D38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7D0F-5AC7-4E85-A1E2-CA519D590B4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7BD9CED-96E1-4977-AEAB-ACBDCFF2D38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7D0F-5AC7-4E85-A1E2-CA519D590B4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7BD9CED-96E1-4977-AEAB-ACBDCFF2D38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CD37D0F-5AC7-4E85-A1E2-CA519D590B40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BD9CED-96E1-4977-AEAB-ACBDCFF2D38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CD37D0F-5AC7-4E85-A1E2-CA519D590B4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7BD9CED-96E1-4977-AEAB-ACBDCFF2D38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CD37D0F-5AC7-4E85-A1E2-CA519D590B4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9CED-96E1-4977-AEAB-ACBDCFF2D38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7D0F-5AC7-4E85-A1E2-CA519D590B4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BD9CED-96E1-4977-AEAB-ACBDCFF2D38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CD37D0F-5AC7-4E85-A1E2-CA519D590B4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7BD9CED-96E1-4977-AEAB-ACBDCFF2D38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CD37D0F-5AC7-4E85-A1E2-CA519D590B4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7BD9CED-96E1-4977-AEAB-ACBDCFF2D38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CD37D0F-5AC7-4E85-A1E2-CA519D590B4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7BD9CED-96E1-4977-AEAB-ACBDCFF2D386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CD37D0F-5AC7-4E85-A1E2-CA519D590B40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0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   559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u="sng" dirty="0" smtClean="0"/>
              <a:t>THE BLOOD OF JESUS SHED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The Blood that Jesus shed for me,</a:t>
            </a:r>
          </a:p>
          <a:p>
            <a:pPr marL="0" indent="0">
              <a:buNone/>
            </a:pPr>
            <a:r>
              <a:rPr lang="en-GB" sz="4400" b="1" dirty="0"/>
              <a:t>Way down from Calvary,</a:t>
            </a:r>
          </a:p>
          <a:p>
            <a:pPr marL="0" indent="0">
              <a:buNone/>
            </a:pPr>
            <a:r>
              <a:rPr lang="en-GB" sz="4400" b="1" dirty="0"/>
              <a:t>The Blood that gives me strength from </a:t>
            </a:r>
            <a:r>
              <a:rPr lang="en-GB" sz="4400" b="1" dirty="0" smtClean="0"/>
              <a:t>day to </a:t>
            </a:r>
            <a:r>
              <a:rPr lang="en-GB" sz="4400" b="1" dirty="0"/>
              <a:t>day.</a:t>
            </a:r>
          </a:p>
          <a:p>
            <a:pPr marL="0" indent="0">
              <a:buNone/>
            </a:pPr>
            <a:r>
              <a:rPr lang="en-GB" sz="4400" b="1" dirty="0"/>
              <a:t>It shall never lose its power.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48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6588" y="1196975"/>
            <a:ext cx="8507412" cy="49291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It reaches to the highest mountain,</a:t>
            </a:r>
          </a:p>
          <a:p>
            <a:pPr marL="0" indent="0">
              <a:buNone/>
            </a:pPr>
            <a:r>
              <a:rPr lang="en-GB" sz="4400" b="1" dirty="0"/>
              <a:t>It flows through the lowest valley,</a:t>
            </a:r>
          </a:p>
          <a:p>
            <a:pPr marL="0" indent="0">
              <a:buNone/>
            </a:pPr>
            <a:r>
              <a:rPr lang="en-GB" sz="4400" b="1" dirty="0"/>
              <a:t>The blood that gives me strength from </a:t>
            </a:r>
            <a:r>
              <a:rPr lang="en-GB" sz="4400" b="1" dirty="0" smtClean="0"/>
              <a:t>day to </a:t>
            </a:r>
            <a:r>
              <a:rPr lang="en-GB" sz="4400" b="1" dirty="0"/>
              <a:t>day,</a:t>
            </a:r>
          </a:p>
          <a:p>
            <a:pPr marL="0" indent="0">
              <a:buNone/>
            </a:pPr>
            <a:r>
              <a:rPr lang="en-GB" sz="4400" b="1" dirty="0"/>
              <a:t>It shall never lose its power.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48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</TotalTime>
  <Words>63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      559  THE BLOOD OF JESUS SHED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559 THE BLOOD OF JESUS SHED</dc:title>
  <dc:creator>JUDE-MAJASAN</dc:creator>
  <cp:lastModifiedBy>JUDE-MAJASAN</cp:lastModifiedBy>
  <cp:revision>3</cp:revision>
  <dcterms:created xsi:type="dcterms:W3CDTF">2011-11-13T11:56:23Z</dcterms:created>
  <dcterms:modified xsi:type="dcterms:W3CDTF">2011-12-22T05:03:39Z</dcterms:modified>
</cp:coreProperties>
</file>