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504885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JESUS NEVER FAILS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endParaRPr lang="en-US" sz="3600" b="1" dirty="0" smtClean="0"/>
          </a:p>
          <a:p>
            <a:r>
              <a:rPr lang="en-US" sz="3600" b="1" dirty="0" smtClean="0"/>
              <a:t>Jesus never fails,</a:t>
            </a:r>
          </a:p>
          <a:p>
            <a:r>
              <a:rPr lang="en-US" sz="3600" b="1" dirty="0" smtClean="0"/>
              <a:t>Jesus never fails,</a:t>
            </a:r>
          </a:p>
          <a:p>
            <a:r>
              <a:rPr lang="en-US" sz="3600" b="1" dirty="0" smtClean="0"/>
              <a:t>Heaven and earth will pass away,</a:t>
            </a:r>
          </a:p>
          <a:p>
            <a:r>
              <a:rPr lang="en-US" sz="3600" b="1" dirty="0" smtClean="0"/>
              <a:t>But Jesus never fails.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2271</TotalTime>
  <Words>25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58</cp:revision>
  <dcterms:created xsi:type="dcterms:W3CDTF">2010-08-26T04:29:37Z</dcterms:created>
  <dcterms:modified xsi:type="dcterms:W3CDTF">2010-08-27T19:49:16Z</dcterms:modified>
</cp:coreProperties>
</file>