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3CEC65-FE04-4FFF-8971-02DD6D841791}" type="datetimeFigureOut">
              <a:rPr lang="en-GB" smtClean="0"/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C59A666-8B91-40EA-8B98-088354429936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  560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u="sng" dirty="0" smtClean="0"/>
              <a:t> EVERY DAY EVERY HOUR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Saviour, more than life to me,</a:t>
            </a:r>
          </a:p>
          <a:p>
            <a:pPr marL="0" indent="0">
              <a:buNone/>
            </a:pPr>
            <a:r>
              <a:rPr lang="en-GB" sz="4400" b="1" dirty="0"/>
              <a:t>I am clinging, clinging close to Thee,</a:t>
            </a:r>
          </a:p>
          <a:p>
            <a:pPr marL="0" indent="0">
              <a:buNone/>
            </a:pPr>
            <a:r>
              <a:rPr lang="en-GB" sz="4400" b="1" dirty="0"/>
              <a:t>Let Thy precious blood applied,</a:t>
            </a:r>
          </a:p>
          <a:p>
            <a:pPr marL="0" indent="0">
              <a:buNone/>
            </a:pPr>
            <a:r>
              <a:rPr lang="en-GB" sz="4400" b="1" dirty="0"/>
              <a:t>Keep me ever, ever near Thy side.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57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 err="1"/>
              <a:t>Ev’ry</a:t>
            </a:r>
            <a:r>
              <a:rPr lang="en-GB" sz="4400" b="1" dirty="0"/>
              <a:t> day, </a:t>
            </a:r>
            <a:r>
              <a:rPr lang="en-GB" sz="4400" b="1" dirty="0" err="1"/>
              <a:t>ev’ry</a:t>
            </a:r>
            <a:r>
              <a:rPr lang="en-GB" sz="4400" b="1" dirty="0"/>
              <a:t> hour,</a:t>
            </a:r>
          </a:p>
          <a:p>
            <a:pPr marL="0" indent="0">
              <a:buNone/>
            </a:pPr>
            <a:r>
              <a:rPr lang="en-GB" sz="4400" b="1" dirty="0"/>
              <a:t>Let me feel Thy cleansing power,</a:t>
            </a:r>
          </a:p>
          <a:p>
            <a:pPr marL="0" indent="0">
              <a:buNone/>
            </a:pPr>
            <a:r>
              <a:rPr lang="en-GB" sz="4400" b="1" dirty="0"/>
              <a:t>May Thy tender love to me,</a:t>
            </a:r>
          </a:p>
          <a:p>
            <a:pPr marL="0" indent="0">
              <a:buNone/>
            </a:pPr>
            <a:r>
              <a:rPr lang="en-GB" sz="4400" b="1" dirty="0"/>
              <a:t>Bind me closer, closer Lord to Thee.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85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262" y="1340768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Through this changing world below,</a:t>
            </a:r>
          </a:p>
          <a:p>
            <a:pPr marL="0" indent="0">
              <a:buNone/>
            </a:pPr>
            <a:r>
              <a:rPr lang="en-GB" sz="4400" b="1" dirty="0"/>
              <a:t>Lead me gently, gently as I go,</a:t>
            </a:r>
          </a:p>
          <a:p>
            <a:pPr marL="0" indent="0">
              <a:buNone/>
            </a:pPr>
            <a:r>
              <a:rPr lang="en-GB" sz="4400" b="1" dirty="0"/>
              <a:t>Trusting Thee I cannot stray,</a:t>
            </a:r>
          </a:p>
          <a:p>
            <a:pPr marL="0" indent="0">
              <a:buNone/>
            </a:pPr>
            <a:r>
              <a:rPr lang="en-GB" sz="4400" b="1" dirty="0"/>
              <a:t>I can never, never lose my 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92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</TotalTime>
  <Words>91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560  EVERY DAY EVERY HOUR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560 EVERY DAY EVERY HOUR</dc:title>
  <dc:creator>JUDE-MAJASAN</dc:creator>
  <cp:lastModifiedBy>JUDE-MAJASAN</cp:lastModifiedBy>
  <cp:revision>3</cp:revision>
  <dcterms:created xsi:type="dcterms:W3CDTF">2011-11-13T12:08:58Z</dcterms:created>
  <dcterms:modified xsi:type="dcterms:W3CDTF">2011-12-22T05:04:41Z</dcterms:modified>
</cp:coreProperties>
</file>