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64FF61E-8038-42D4-A5C3-E6922654AF96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CDD5609F-59C7-4CA8-86E7-7C5F052375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F61E-8038-42D4-A5C3-E6922654AF96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609F-59C7-4CA8-86E7-7C5F052375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F61E-8038-42D4-A5C3-E6922654AF96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609F-59C7-4CA8-86E7-7C5F052375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64FF61E-8038-42D4-A5C3-E6922654AF96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609F-59C7-4CA8-86E7-7C5F052375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64FF61E-8038-42D4-A5C3-E6922654AF96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CDD5609F-59C7-4CA8-86E7-7C5F052375E1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64FF61E-8038-42D4-A5C3-E6922654AF96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DD5609F-59C7-4CA8-86E7-7C5F052375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64FF61E-8038-42D4-A5C3-E6922654AF96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CDD5609F-59C7-4CA8-86E7-7C5F052375E1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F61E-8038-42D4-A5C3-E6922654AF96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609F-59C7-4CA8-86E7-7C5F052375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64FF61E-8038-42D4-A5C3-E6922654AF96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DD5609F-59C7-4CA8-86E7-7C5F052375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64FF61E-8038-42D4-A5C3-E6922654AF96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CDD5609F-59C7-4CA8-86E7-7C5F052375E1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64FF61E-8038-42D4-A5C3-E6922654AF96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CDD5609F-59C7-4CA8-86E7-7C5F052375E1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64FF61E-8038-42D4-A5C3-E6922654AF96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CDD5609F-59C7-4CA8-86E7-7C5F052375E1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994122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			 561 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		</a:t>
            </a:r>
            <a:r>
              <a:rPr lang="en-GB" b="1" u="sng" dirty="0" smtClean="0"/>
              <a:t>I </a:t>
            </a:r>
            <a:r>
              <a:rPr lang="en-GB" b="1" u="sng" dirty="0" smtClean="0"/>
              <a:t>AM REDEEMED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1520" y="1412776"/>
            <a:ext cx="8784976" cy="52565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4400" b="1" dirty="0"/>
              <a:t>I am redeemed, by the blood of the Lamb,</a:t>
            </a:r>
          </a:p>
          <a:p>
            <a:pPr marL="0" indent="0">
              <a:buNone/>
            </a:pPr>
            <a:r>
              <a:rPr lang="en-GB" sz="4400" b="1" dirty="0"/>
              <a:t>I am redeemed and I know I am.</a:t>
            </a:r>
          </a:p>
          <a:p>
            <a:pPr marL="0" indent="0">
              <a:buNone/>
            </a:pPr>
            <a:r>
              <a:rPr lang="en-GB" sz="4400" b="1" dirty="0"/>
              <a:t>I am redeemed, by the blood of </a:t>
            </a:r>
            <a:r>
              <a:rPr lang="en-GB" sz="4400" b="1" dirty="0" smtClean="0"/>
              <a:t>the Lamb</a:t>
            </a:r>
            <a:r>
              <a:rPr lang="en-GB" sz="4400" b="1" dirty="0"/>
              <a:t>,</a:t>
            </a:r>
          </a:p>
          <a:p>
            <a:pPr marL="0" indent="0">
              <a:buNone/>
            </a:pPr>
            <a:r>
              <a:rPr lang="en-GB" sz="4400" b="1" dirty="0"/>
              <a:t>Saved from sin, and I know I am.</a:t>
            </a:r>
          </a:p>
          <a:p>
            <a:pPr marL="0" indent="0">
              <a:buNone/>
            </a:pPr>
            <a:r>
              <a:rPr lang="en-GB" sz="4400" b="1" dirty="0"/>
              <a:t>All my sins are taken away,</a:t>
            </a:r>
          </a:p>
          <a:p>
            <a:pPr marL="0" indent="0">
              <a:buNone/>
            </a:pPr>
            <a:r>
              <a:rPr lang="en-GB" sz="4400" b="1" dirty="0"/>
              <a:t>Praise the Lord.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090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</TotalTime>
  <Words>52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    561    I AM REDEEMED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561 I AM REDEEMED</dc:title>
  <dc:creator>JUDE-MAJASAN</dc:creator>
  <cp:lastModifiedBy>JUDE-MAJASAN</cp:lastModifiedBy>
  <cp:revision>3</cp:revision>
  <dcterms:created xsi:type="dcterms:W3CDTF">2011-11-13T12:15:56Z</dcterms:created>
  <dcterms:modified xsi:type="dcterms:W3CDTF">2011-12-22T05:06:38Z</dcterms:modified>
</cp:coreProperties>
</file>