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0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3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8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6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2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2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7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5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5112-7DF2-4DE1-BA72-A7514188747D}" type="datetimeFigureOut">
              <a:rPr lang="en-GB" smtClean="0"/>
              <a:t>13/11/2011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9979-2608-4203-8612-9B3BDC3C2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562 </a:t>
            </a:r>
            <a:br>
              <a:rPr lang="en-GB" dirty="0" smtClean="0"/>
            </a:br>
            <a:r>
              <a:rPr lang="en-GB" dirty="0" smtClean="0"/>
              <a:t>WE’RE IN A BATTLE FIELD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562  WE’RE IN A BATTLE FIELD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562 WE’RE IN A BATTLEFIELD</dc:title>
  <dc:creator>JUDE-MAJASAN</dc:creator>
  <cp:lastModifiedBy>JUDE-MAJASAN</cp:lastModifiedBy>
  <cp:revision>2</cp:revision>
  <dcterms:created xsi:type="dcterms:W3CDTF">2011-11-13T12:20:50Z</dcterms:created>
  <dcterms:modified xsi:type="dcterms:W3CDTF">2011-11-13T12:23:03Z</dcterms:modified>
</cp:coreProperties>
</file>