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E1CC004-5697-48FD-9792-4982763CEE18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554B67-5164-44F1-9DB6-7CD00993E2A6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			563</a:t>
            </a:r>
            <a:r>
              <a:rPr lang="en-GB" sz="3800" b="1" dirty="0" smtClean="0"/>
              <a:t/>
            </a:r>
            <a:br>
              <a:rPr lang="en-GB" sz="3800" b="1" dirty="0" smtClean="0"/>
            </a:br>
            <a:r>
              <a:rPr lang="en-GB" sz="3800" b="1" dirty="0" smtClean="0"/>
              <a:t>	</a:t>
            </a:r>
            <a:r>
              <a:rPr lang="en-GB" sz="3800" b="1" u="sng" dirty="0" smtClean="0"/>
              <a:t> </a:t>
            </a:r>
            <a:r>
              <a:rPr lang="en-GB" sz="3800" b="1" u="sng" dirty="0" smtClean="0"/>
              <a:t>I AM ONE OF THE FEW</a:t>
            </a:r>
            <a:endParaRPr lang="en-GB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124744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I am one of the few, one of the few,</a:t>
            </a:r>
          </a:p>
          <a:p>
            <a:pPr marL="0" indent="0">
              <a:buNone/>
            </a:pPr>
            <a:r>
              <a:rPr lang="en-GB" b="1" dirty="0"/>
              <a:t>And by faith in God’s word I can claim it.</a:t>
            </a:r>
          </a:p>
          <a:p>
            <a:pPr marL="0" indent="0">
              <a:buNone/>
            </a:pPr>
            <a:r>
              <a:rPr lang="en-GB" b="1" dirty="0" err="1"/>
              <a:t>Tho</a:t>
            </a:r>
            <a:r>
              <a:rPr lang="en-GB" b="1" dirty="0"/>
              <a:t>’ the way may seem long,</a:t>
            </a:r>
          </a:p>
          <a:p>
            <a:pPr marL="0" indent="0">
              <a:buNone/>
            </a:pPr>
            <a:r>
              <a:rPr lang="en-GB" b="1" dirty="0" err="1"/>
              <a:t>Tho</a:t>
            </a:r>
            <a:r>
              <a:rPr lang="en-GB" b="1" dirty="0"/>
              <a:t>’ the opposition strong,</a:t>
            </a:r>
          </a:p>
          <a:p>
            <a:pPr marL="0" indent="0">
              <a:buNone/>
            </a:pPr>
            <a:r>
              <a:rPr lang="en-GB" b="1" dirty="0"/>
              <a:t>For the Bride there’s a way provided.</a:t>
            </a:r>
          </a:p>
          <a:p>
            <a:pPr marL="0" indent="0">
              <a:buNone/>
            </a:pPr>
            <a:r>
              <a:rPr lang="en-GB" b="1" dirty="0"/>
              <a:t>If I plan to go through</a:t>
            </a:r>
          </a:p>
          <a:p>
            <a:pPr marL="0" indent="0">
              <a:buNone/>
            </a:pPr>
            <a:r>
              <a:rPr lang="en-GB" b="1" dirty="0"/>
              <a:t>Just to hope will not do,</a:t>
            </a:r>
          </a:p>
          <a:p>
            <a:pPr marL="0" indent="0">
              <a:buNone/>
            </a:pPr>
            <a:r>
              <a:rPr lang="en-GB" b="1" dirty="0"/>
              <a:t>I must be firmly decided</a:t>
            </a:r>
          </a:p>
          <a:p>
            <a:pPr marL="0" indent="0">
              <a:buNone/>
            </a:pPr>
            <a:r>
              <a:rPr lang="en-GB" b="1" dirty="0"/>
              <a:t>To follow the Lord by obeying His Word</a:t>
            </a:r>
          </a:p>
          <a:p>
            <a:pPr marL="0" indent="0">
              <a:buNone/>
            </a:pPr>
            <a:r>
              <a:rPr lang="en-GB" b="1" dirty="0"/>
              <a:t>And believe that I’m one of the few.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2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80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563   I AM ONE OF THE FEW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563 I AM ONE OF THE FEW</dc:title>
  <dc:creator>JUDE-MAJASAN</dc:creator>
  <cp:lastModifiedBy>JUDE-MAJASAN</cp:lastModifiedBy>
  <cp:revision>3</cp:revision>
  <dcterms:created xsi:type="dcterms:W3CDTF">2011-11-13T12:23:26Z</dcterms:created>
  <dcterms:modified xsi:type="dcterms:W3CDTF">2011-12-22T05:08:03Z</dcterms:modified>
</cp:coreProperties>
</file>