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70B0B87-4B52-46EB-A40F-581CCE464817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0325925-376A-405F-AECE-DC1E9EA06D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87-4B52-46EB-A40F-581CCE464817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5925-376A-405F-AECE-DC1E9EA06D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87-4B52-46EB-A40F-581CCE464817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5925-376A-405F-AECE-DC1E9EA06D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70B0B87-4B52-46EB-A40F-581CCE464817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5925-376A-405F-AECE-DC1E9EA06D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70B0B87-4B52-46EB-A40F-581CCE464817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0325925-376A-405F-AECE-DC1E9EA06DE3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70B0B87-4B52-46EB-A40F-581CCE464817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0325925-376A-405F-AECE-DC1E9EA06D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70B0B87-4B52-46EB-A40F-581CCE464817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0325925-376A-405F-AECE-DC1E9EA06DE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87-4B52-46EB-A40F-581CCE464817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5925-376A-405F-AECE-DC1E9EA06D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70B0B87-4B52-46EB-A40F-581CCE464817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0325925-376A-405F-AECE-DC1E9EA06D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70B0B87-4B52-46EB-A40F-581CCE464817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0325925-376A-405F-AECE-DC1E9EA06DE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70B0B87-4B52-46EB-A40F-581CCE464817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0325925-376A-405F-AECE-DC1E9EA06DE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70B0B87-4B52-46EB-A40F-581CCE464817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0325925-376A-405F-AECE-DC1E9EA06DE3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1416" y="0"/>
            <a:ext cx="8229600" cy="1399032"/>
          </a:xfrm>
        </p:spPr>
        <p:txBody>
          <a:bodyPr>
            <a:noAutofit/>
          </a:bodyPr>
          <a:lstStyle/>
          <a:p>
            <a:r>
              <a:rPr lang="en-GB" b="1" dirty="0" smtClean="0"/>
              <a:t>			  564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	</a:t>
            </a:r>
            <a:r>
              <a:rPr lang="en-GB" b="1" u="sng" dirty="0" smtClean="0"/>
              <a:t>WRAPPED UP IN JESUS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40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I am wrapped up, tied up, tangled up in Jesus</a:t>
            </a:r>
          </a:p>
          <a:p>
            <a:pPr marL="0" indent="0">
              <a:buNone/>
            </a:pPr>
            <a:r>
              <a:rPr lang="en-GB" sz="4400" b="1" dirty="0"/>
              <a:t>I am wrapped up, tied up, tangled up in Jesus </a:t>
            </a:r>
            <a:endParaRPr lang="en-GB" sz="4400" b="1" dirty="0" smtClean="0"/>
          </a:p>
          <a:p>
            <a:pPr marL="0" indent="0">
              <a:buNone/>
            </a:pPr>
            <a:r>
              <a:rPr lang="en-GB" sz="4400" b="1" dirty="0" smtClean="0"/>
              <a:t>I am </a:t>
            </a:r>
            <a:r>
              <a:rPr lang="en-GB" sz="4400" b="1" dirty="0"/>
              <a:t>wrapped up, tied up, tangled up in Jesus</a:t>
            </a:r>
          </a:p>
          <a:p>
            <a:pPr marL="0" indent="0">
              <a:buNone/>
            </a:pPr>
            <a:r>
              <a:rPr lang="en-GB" sz="4400" b="1" dirty="0"/>
              <a:t>He is my all in all.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545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</TotalTime>
  <Words>43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  564   WRAPPED UP IN JESUS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564 WRAPPED UP IN JESUS</dc:title>
  <dc:creator>JUDE-MAJASAN</dc:creator>
  <cp:lastModifiedBy>JUDE-MAJASAN</cp:lastModifiedBy>
  <cp:revision>3</cp:revision>
  <dcterms:created xsi:type="dcterms:W3CDTF">2011-11-13T12:28:22Z</dcterms:created>
  <dcterms:modified xsi:type="dcterms:W3CDTF">2011-12-22T05:08:48Z</dcterms:modified>
</cp:coreProperties>
</file>