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36F12D9-13A7-4150-B752-B4AEE16F5350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0AAEC5C-A5C8-4EB9-BF5D-7EDA5D1D3C5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12D9-13A7-4150-B752-B4AEE16F5350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EC5C-A5C8-4EB9-BF5D-7EDA5D1D3C5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12D9-13A7-4150-B752-B4AEE16F5350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EC5C-A5C8-4EB9-BF5D-7EDA5D1D3C5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36F12D9-13A7-4150-B752-B4AEE16F5350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EC5C-A5C8-4EB9-BF5D-7EDA5D1D3C5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36F12D9-13A7-4150-B752-B4AEE16F5350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0AAEC5C-A5C8-4EB9-BF5D-7EDA5D1D3C55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36F12D9-13A7-4150-B752-B4AEE16F5350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0AAEC5C-A5C8-4EB9-BF5D-7EDA5D1D3C5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36F12D9-13A7-4150-B752-B4AEE16F5350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0AAEC5C-A5C8-4EB9-BF5D-7EDA5D1D3C55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12D9-13A7-4150-B752-B4AEE16F5350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EC5C-A5C8-4EB9-BF5D-7EDA5D1D3C5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36F12D9-13A7-4150-B752-B4AEE16F5350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0AAEC5C-A5C8-4EB9-BF5D-7EDA5D1D3C5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36F12D9-13A7-4150-B752-B4AEE16F5350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0AAEC5C-A5C8-4EB9-BF5D-7EDA5D1D3C55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36F12D9-13A7-4150-B752-B4AEE16F5350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0AAEC5C-A5C8-4EB9-BF5D-7EDA5D1D3C55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36F12D9-13A7-4150-B752-B4AEE16F5350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0AAEC5C-A5C8-4EB9-BF5D-7EDA5D1D3C55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8413" y="-27709"/>
            <a:ext cx="8229600" cy="1399032"/>
          </a:xfrm>
        </p:spPr>
        <p:txBody>
          <a:bodyPr>
            <a:normAutofit/>
          </a:bodyPr>
          <a:lstStyle/>
          <a:p>
            <a:r>
              <a:rPr lang="en-GB" b="1" dirty="0" smtClean="0"/>
              <a:t>			  565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    </a:t>
            </a:r>
            <a:r>
              <a:rPr lang="en-GB" b="1" u="sng" dirty="0" smtClean="0"/>
              <a:t>LORD</a:t>
            </a:r>
            <a:r>
              <a:rPr lang="en-GB" b="1" u="sng" dirty="0" smtClean="0"/>
              <a:t>, LORD, LORD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b="1" dirty="0"/>
              <a:t>Lord, Lord, lord,</a:t>
            </a:r>
          </a:p>
          <a:p>
            <a:pPr marL="0" indent="0">
              <a:buNone/>
            </a:pPr>
            <a:r>
              <a:rPr lang="en-GB" sz="4000" b="1" dirty="0"/>
              <a:t>You’ve surely been good to me;</a:t>
            </a:r>
          </a:p>
          <a:p>
            <a:pPr marL="0" indent="0">
              <a:buNone/>
            </a:pPr>
            <a:r>
              <a:rPr lang="en-GB" sz="4000" b="1" dirty="0"/>
              <a:t>Lord, Lord, lord,</a:t>
            </a:r>
          </a:p>
          <a:p>
            <a:pPr marL="0" indent="0">
              <a:buNone/>
            </a:pPr>
            <a:r>
              <a:rPr lang="en-GB" sz="4000" b="1" dirty="0"/>
              <a:t>You’ve surely been good to me;</a:t>
            </a:r>
          </a:p>
          <a:p>
            <a:pPr marL="0" indent="0">
              <a:buNone/>
            </a:pPr>
            <a:r>
              <a:rPr lang="en-GB" sz="4000" b="1" dirty="0"/>
              <a:t>Lord, Lord, lord,</a:t>
            </a:r>
          </a:p>
          <a:p>
            <a:pPr marL="0" indent="0">
              <a:buNone/>
            </a:pPr>
            <a:r>
              <a:rPr lang="en-GB" sz="4000" b="1" dirty="0"/>
              <a:t>You’ve surely been good to me;</a:t>
            </a:r>
          </a:p>
          <a:p>
            <a:pPr marL="0" indent="0">
              <a:buNone/>
            </a:pPr>
            <a:r>
              <a:rPr lang="en-GB" sz="4000" b="1" dirty="0" smtClean="0"/>
              <a:t>You have done what no one can do.</a:t>
            </a:r>
            <a:endParaRPr lang="en-GB" sz="40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729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96975"/>
            <a:ext cx="8964488" cy="5472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b="1" dirty="0"/>
              <a:t>You saved my soul when I was lost</a:t>
            </a:r>
          </a:p>
          <a:p>
            <a:pPr marL="0" indent="0">
              <a:buNone/>
            </a:pPr>
            <a:r>
              <a:rPr lang="en-GB" sz="4000" b="1" dirty="0"/>
              <a:t>You’ve surely been good to me;</a:t>
            </a:r>
          </a:p>
          <a:p>
            <a:pPr marL="0" indent="0">
              <a:buNone/>
            </a:pPr>
            <a:r>
              <a:rPr lang="en-GB" sz="4000" b="1" dirty="0"/>
              <a:t>You saved my soul when I was lost</a:t>
            </a:r>
          </a:p>
          <a:p>
            <a:pPr marL="0" indent="0">
              <a:buNone/>
            </a:pPr>
            <a:r>
              <a:rPr lang="en-GB" sz="4000" b="1" dirty="0"/>
              <a:t>You’ve surely been good to me;</a:t>
            </a:r>
          </a:p>
          <a:p>
            <a:pPr marL="0" indent="0">
              <a:buNone/>
            </a:pPr>
            <a:r>
              <a:rPr lang="en-GB" sz="4000" b="1" dirty="0"/>
              <a:t>You saved my soul when I was lost</a:t>
            </a:r>
          </a:p>
          <a:p>
            <a:pPr marL="0" indent="0">
              <a:buNone/>
            </a:pPr>
            <a:r>
              <a:rPr lang="en-GB" sz="4000" b="1" dirty="0"/>
              <a:t>You’ve surely been good to me</a:t>
            </a:r>
            <a:r>
              <a:rPr lang="en-GB" sz="4000" b="1" dirty="0" smtClean="0"/>
              <a:t>;</a:t>
            </a:r>
          </a:p>
          <a:p>
            <a:pPr marL="0" indent="0">
              <a:buNone/>
            </a:pPr>
            <a:r>
              <a:rPr lang="en-GB" sz="4000" b="1" dirty="0" smtClean="0"/>
              <a:t>You have done what no one can do.</a:t>
            </a:r>
          </a:p>
          <a:p>
            <a:pPr marL="0" indent="0">
              <a:buNone/>
            </a:pPr>
            <a:endParaRPr lang="en-GB" sz="4000" b="1" dirty="0"/>
          </a:p>
          <a:p>
            <a:pPr marL="0" indent="0">
              <a:buNone/>
            </a:pPr>
            <a:endParaRPr lang="en-GB" sz="40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50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1462" y="1124744"/>
            <a:ext cx="8693026" cy="5472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b="1" dirty="0"/>
              <a:t>You filled me with the Holy Ghost,</a:t>
            </a:r>
          </a:p>
          <a:p>
            <a:pPr marL="0" indent="0">
              <a:buNone/>
            </a:pPr>
            <a:r>
              <a:rPr lang="en-GB" sz="4000" b="1" dirty="0"/>
              <a:t>You’ve surely been good to me</a:t>
            </a:r>
            <a:r>
              <a:rPr lang="en-GB" sz="4000" b="1" dirty="0" smtClean="0"/>
              <a:t>;</a:t>
            </a:r>
            <a:r>
              <a:rPr lang="en-GB" sz="4000" b="1" dirty="0"/>
              <a:t> </a:t>
            </a:r>
            <a:endParaRPr lang="en-GB" sz="4000" b="1" dirty="0" smtClean="0"/>
          </a:p>
          <a:p>
            <a:pPr marL="0" indent="0">
              <a:buNone/>
            </a:pPr>
            <a:r>
              <a:rPr lang="en-GB" sz="4000" b="1" dirty="0" smtClean="0"/>
              <a:t>You </a:t>
            </a:r>
            <a:r>
              <a:rPr lang="en-GB" sz="4000" b="1" dirty="0"/>
              <a:t>filled me with the Holy Ghost,</a:t>
            </a:r>
          </a:p>
          <a:p>
            <a:pPr marL="0" indent="0">
              <a:buNone/>
            </a:pPr>
            <a:r>
              <a:rPr lang="en-GB" sz="4000" b="1" dirty="0"/>
              <a:t>You’ve surely been good to me;</a:t>
            </a:r>
          </a:p>
          <a:p>
            <a:pPr marL="0" indent="0">
              <a:buNone/>
            </a:pPr>
            <a:r>
              <a:rPr lang="en-GB" sz="4000" b="1" dirty="0"/>
              <a:t>You filled me with the Holy Ghost,</a:t>
            </a:r>
          </a:p>
          <a:p>
            <a:pPr marL="0" indent="0">
              <a:buNone/>
            </a:pPr>
            <a:r>
              <a:rPr lang="en-GB" sz="4000" b="1" dirty="0"/>
              <a:t>You’ve surely been good to me</a:t>
            </a:r>
            <a:r>
              <a:rPr lang="en-GB" sz="4000" b="1" dirty="0" smtClean="0"/>
              <a:t>;</a:t>
            </a:r>
          </a:p>
          <a:p>
            <a:pPr marL="0" indent="0">
              <a:buNone/>
            </a:pPr>
            <a:r>
              <a:rPr lang="en-GB" sz="4000" b="1" dirty="0" smtClean="0"/>
              <a:t>You have done what no one can do.</a:t>
            </a:r>
            <a:endParaRPr lang="en-GB" sz="4000" b="1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71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52500"/>
            <a:ext cx="9036496" cy="59055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4300" b="1" dirty="0"/>
              <a:t>You healed my body when I was sick,</a:t>
            </a:r>
          </a:p>
          <a:p>
            <a:pPr marL="0" indent="0">
              <a:buNone/>
            </a:pPr>
            <a:r>
              <a:rPr lang="en-GB" sz="4300" b="1" dirty="0"/>
              <a:t>You’ve </a:t>
            </a:r>
            <a:r>
              <a:rPr lang="en-GB" sz="4300" b="1" dirty="0" smtClean="0"/>
              <a:t>surely been good to me;</a:t>
            </a:r>
            <a:r>
              <a:rPr lang="en-GB" sz="4300" b="1" dirty="0"/>
              <a:t> </a:t>
            </a:r>
            <a:endParaRPr lang="en-GB" sz="4300" b="1" dirty="0" smtClean="0"/>
          </a:p>
          <a:p>
            <a:pPr marL="0" indent="0">
              <a:buNone/>
            </a:pPr>
            <a:r>
              <a:rPr lang="en-GB" sz="4300" b="1" dirty="0" smtClean="0"/>
              <a:t>You </a:t>
            </a:r>
            <a:r>
              <a:rPr lang="en-GB" sz="4300" b="1" dirty="0"/>
              <a:t>healed my body when I was sick,</a:t>
            </a:r>
          </a:p>
          <a:p>
            <a:pPr marL="0" indent="0">
              <a:buNone/>
            </a:pPr>
            <a:r>
              <a:rPr lang="en-GB" sz="4300" b="1" dirty="0"/>
              <a:t>You’ve surely been good to me</a:t>
            </a:r>
            <a:r>
              <a:rPr lang="en-GB" sz="4300" b="1" dirty="0" smtClean="0"/>
              <a:t>;</a:t>
            </a:r>
          </a:p>
          <a:p>
            <a:pPr marL="0" indent="0">
              <a:buNone/>
            </a:pPr>
            <a:r>
              <a:rPr lang="en-GB" sz="4300" b="1" dirty="0"/>
              <a:t>You healed my body when I was sick,</a:t>
            </a:r>
          </a:p>
          <a:p>
            <a:pPr marL="0" indent="0">
              <a:buNone/>
            </a:pPr>
            <a:r>
              <a:rPr lang="en-GB" sz="4300" b="1" dirty="0"/>
              <a:t>You’ve surely been good to me</a:t>
            </a:r>
            <a:r>
              <a:rPr lang="en-GB" sz="4300" b="1" dirty="0" smtClean="0"/>
              <a:t>;</a:t>
            </a:r>
          </a:p>
          <a:p>
            <a:pPr marL="0" indent="0">
              <a:buNone/>
            </a:pPr>
            <a:r>
              <a:rPr lang="en-GB" sz="4300" b="1" dirty="0" smtClean="0"/>
              <a:t>You have done what no one can do.</a:t>
            </a:r>
            <a:endParaRPr lang="en-GB" sz="4300" b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490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</TotalTime>
  <Words>213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     565       LORD, LORD, LORD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565  LORD, LORD, LORD</dc:title>
  <dc:creator>JUDE-MAJASAN</dc:creator>
  <cp:lastModifiedBy>JUDE-MAJASAN</cp:lastModifiedBy>
  <cp:revision>3</cp:revision>
  <dcterms:created xsi:type="dcterms:W3CDTF">2011-11-13T12:32:01Z</dcterms:created>
  <dcterms:modified xsi:type="dcterms:W3CDTF">2011-12-22T23:24:06Z</dcterms:modified>
</cp:coreProperties>
</file>