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C6780-FC20-45D6-B5E9-7572E85FDF6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15565-76C3-4DAE-8959-496CE9591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3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15565-76C3-4DAE-8959-496CE95913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5D90CB7-AC84-4C98-982B-B37223764D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3B91DC-D5D8-4579-B742-9D4A9E8CC90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566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 </a:t>
            </a:r>
            <a:r>
              <a:rPr lang="en-GB" b="1" u="sng" dirty="0" smtClean="0"/>
              <a:t>PRAY ALWAYS PRAY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Pray, always pray, the Holy—Spirit pleads</a:t>
            </a:r>
          </a:p>
          <a:p>
            <a:pPr marL="0" indent="0">
              <a:buNone/>
            </a:pPr>
            <a:r>
              <a:rPr lang="en-GB" sz="4400" b="1" dirty="0"/>
              <a:t>Within thee all thy daily, hourly needs.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2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Pray, always pray, beneath sin’s heaviest </a:t>
            </a:r>
            <a:r>
              <a:rPr lang="en-GB" sz="4400" b="1" dirty="0" smtClean="0"/>
              <a:t>load,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Prayer sees the blood from Jesus’ side </a:t>
            </a:r>
            <a:r>
              <a:rPr lang="en-GB" sz="4400" b="1" dirty="0" smtClean="0"/>
              <a:t>that flowed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7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183" y="1556792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Pray, always pray, through weary faint, </a:t>
            </a:r>
            <a:r>
              <a:rPr lang="en-GB" sz="4400" b="1" dirty="0" smtClean="0"/>
              <a:t>and lone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Prayer nestles by the Father’s </a:t>
            </a:r>
            <a:r>
              <a:rPr lang="en-GB" sz="4400" b="1" dirty="0" smtClean="0"/>
              <a:t>sheltering throne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0525" y="15240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0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Pray, always pray, amid the world’s turmoil</a:t>
            </a:r>
          </a:p>
          <a:p>
            <a:pPr marL="0" indent="0">
              <a:buNone/>
            </a:pPr>
            <a:r>
              <a:rPr lang="en-GB" sz="4400" b="1" dirty="0"/>
              <a:t>Prayer keeps the heart at rest, and </a:t>
            </a:r>
            <a:r>
              <a:rPr lang="en-GB" sz="4400" b="1" dirty="0" smtClean="0"/>
              <a:t>never for toil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9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79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566   PRAY ALWAYS PRAY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566 PRAY ALWAYS PRAY</dc:title>
  <dc:creator>JUDE-MAJASAN</dc:creator>
  <cp:lastModifiedBy>JUDE-MAJASAN</cp:lastModifiedBy>
  <cp:revision>3</cp:revision>
  <dcterms:created xsi:type="dcterms:W3CDTF">2011-11-13T13:17:02Z</dcterms:created>
  <dcterms:modified xsi:type="dcterms:W3CDTF">2011-12-22T23:25:57Z</dcterms:modified>
</cp:coreProperties>
</file>