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Every promise in the Book is mine</a:t>
            </a:r>
          </a:p>
          <a:p>
            <a:r>
              <a:rPr lang="en-US" sz="3600" b="1" dirty="0" smtClean="0"/>
              <a:t>Every chapter, every verse, every line</a:t>
            </a:r>
          </a:p>
          <a:p>
            <a:r>
              <a:rPr lang="en-US" sz="3600" b="1" dirty="0" smtClean="0"/>
              <a:t>I am trusting in His Love Divine</a:t>
            </a:r>
          </a:p>
          <a:p>
            <a:r>
              <a:rPr lang="en-US" sz="3600" b="1" dirty="0" smtClean="0"/>
              <a:t>Every promise of the Book is mine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EVERY PROMISE IS MINE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5594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162</cp:revision>
  <dcterms:created xsi:type="dcterms:W3CDTF">2010-08-26T04:29:37Z</dcterms:created>
  <dcterms:modified xsi:type="dcterms:W3CDTF">2010-10-27T16:54:14Z</dcterms:modified>
</cp:coreProperties>
</file>