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4660"/>
  </p:normalViewPr>
  <p:slideViewPr>
    <p:cSldViewPr>
      <p:cViewPr varScale="1">
        <p:scale>
          <a:sx n="46" d="100"/>
          <a:sy n="46" d="100"/>
        </p:scale>
        <p:origin x="4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219200"/>
            <a:ext cx="8915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/>
              <a:t>God sent His Son, they called Him Jesus</a:t>
            </a:r>
          </a:p>
          <a:p>
            <a:r>
              <a:rPr lang="en-GB" sz="4000" b="1" dirty="0" smtClean="0"/>
              <a:t>He came to love, heal and forgive</a:t>
            </a:r>
          </a:p>
          <a:p>
            <a:r>
              <a:rPr lang="en-GB" sz="4000" b="1" dirty="0" smtClean="0"/>
              <a:t>He lived and died and bought my </a:t>
            </a:r>
          </a:p>
          <a:p>
            <a:r>
              <a:rPr lang="en-GB" sz="4000" b="1" dirty="0" smtClean="0"/>
              <a:t>pardon</a:t>
            </a:r>
          </a:p>
          <a:p>
            <a:r>
              <a:rPr lang="en-GB" sz="4000" b="1" dirty="0" smtClean="0"/>
              <a:t>An empty tomb is there to prove my </a:t>
            </a:r>
            <a:r>
              <a:rPr lang="en-GB" sz="4000" b="1" dirty="0" smtClean="0"/>
              <a:t>Saviour </a:t>
            </a:r>
            <a:r>
              <a:rPr lang="en-GB" sz="4000" b="1" dirty="0" smtClean="0"/>
              <a:t>lives.</a:t>
            </a:r>
            <a:endParaRPr lang="en-US" sz="40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533400" y="420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BECAUSE HE LIVES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19200"/>
            <a:ext cx="8839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/>
              <a:t>CHORUS</a:t>
            </a:r>
          </a:p>
          <a:p>
            <a:r>
              <a:rPr lang="en-GB" sz="4000" b="1" dirty="0" smtClean="0"/>
              <a:t>Because He lives, I can face tomorrow,</a:t>
            </a:r>
          </a:p>
          <a:p>
            <a:r>
              <a:rPr lang="en-GB" sz="4000" b="1" dirty="0" smtClean="0"/>
              <a:t>Because He lives, all fear is gone</a:t>
            </a:r>
          </a:p>
          <a:p>
            <a:r>
              <a:rPr lang="en-GB" sz="4000" b="1" dirty="0" smtClean="0"/>
              <a:t>Because I know He holds my future,</a:t>
            </a:r>
          </a:p>
          <a:p>
            <a:r>
              <a:rPr lang="en-GB" sz="4000" b="1" dirty="0" smtClean="0"/>
              <a:t>And life is worth a-living just </a:t>
            </a:r>
            <a:r>
              <a:rPr lang="en-GB" sz="4000" b="1" dirty="0" smtClean="0"/>
              <a:t>because He </a:t>
            </a:r>
            <a:r>
              <a:rPr lang="en-GB" sz="4000" b="1" dirty="0" smtClean="0"/>
              <a:t>lives.</a:t>
            </a: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19200"/>
            <a:ext cx="8991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/>
              <a:t>How sweet to hold a new born baby,</a:t>
            </a:r>
          </a:p>
          <a:p>
            <a:r>
              <a:rPr lang="en-GB" sz="4000" b="1" dirty="0" smtClean="0"/>
              <a:t>And feel the pride and joy He gives,</a:t>
            </a:r>
          </a:p>
          <a:p>
            <a:r>
              <a:rPr lang="en-GB" sz="4000" b="1" dirty="0" smtClean="0"/>
              <a:t>But greater still the </a:t>
            </a:r>
            <a:r>
              <a:rPr lang="en-GB" sz="4000" b="1" dirty="0" smtClean="0"/>
              <a:t>calm assurance</a:t>
            </a:r>
            <a:r>
              <a:rPr lang="en-GB" sz="4000" b="1" dirty="0" smtClean="0"/>
              <a:t>,</a:t>
            </a:r>
          </a:p>
          <a:p>
            <a:r>
              <a:rPr lang="en-GB" sz="4000" b="1" dirty="0" smtClean="0"/>
              <a:t>This child can face uncertain days </a:t>
            </a:r>
          </a:p>
          <a:p>
            <a:r>
              <a:rPr lang="en-GB" sz="4000" b="1" dirty="0" smtClean="0"/>
              <a:t>because He lives.</a:t>
            </a: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19200"/>
            <a:ext cx="8991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/>
              <a:t>And then one day I’ll cross the river</a:t>
            </a:r>
          </a:p>
          <a:p>
            <a:r>
              <a:rPr lang="en-GB" sz="4000" b="1" dirty="0" smtClean="0"/>
              <a:t>I’ll fight life’s final war  with death</a:t>
            </a:r>
          </a:p>
          <a:p>
            <a:r>
              <a:rPr lang="en-GB" sz="4000" b="1" dirty="0" smtClean="0"/>
              <a:t>And then as death gives way to </a:t>
            </a:r>
            <a:r>
              <a:rPr lang="en-GB" sz="4000" b="1" dirty="0" err="1" smtClean="0"/>
              <a:t>vict’ry</a:t>
            </a:r>
            <a:endParaRPr lang="en-GB" sz="4000" b="1" dirty="0" smtClean="0"/>
          </a:p>
          <a:p>
            <a:r>
              <a:rPr lang="en-GB" sz="4000" b="1" dirty="0" smtClean="0"/>
              <a:t>I’ll see the lights of glory and </a:t>
            </a:r>
            <a:r>
              <a:rPr lang="en-GB" sz="4000" b="1" smtClean="0"/>
              <a:t>I’ll </a:t>
            </a:r>
            <a:r>
              <a:rPr lang="en-GB" sz="4000" b="1" smtClean="0"/>
              <a:t>know He </a:t>
            </a:r>
            <a:r>
              <a:rPr lang="en-GB" sz="4000" b="1" dirty="0" smtClean="0"/>
              <a:t>lives.</a:t>
            </a: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5601</TotalTime>
  <Words>145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165</cp:revision>
  <dcterms:created xsi:type="dcterms:W3CDTF">2010-08-26T04:29:37Z</dcterms:created>
  <dcterms:modified xsi:type="dcterms:W3CDTF">2018-10-28T09:48:29Z</dcterms:modified>
</cp:coreProperties>
</file>