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E7CA1E7-BE9F-4D75-A6B7-B8177955D653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33B7A4-63E0-47EE-A097-98989BF10DC6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768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569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> </a:t>
            </a:r>
            <a:r>
              <a:rPr lang="en-GB" b="1" dirty="0" smtClean="0"/>
              <a:t> </a:t>
            </a:r>
            <a:r>
              <a:rPr lang="en-GB" b="1" u="sng" dirty="0" smtClean="0"/>
              <a:t>JESUS </a:t>
            </a:r>
            <a:r>
              <a:rPr lang="en-GB" b="1" u="sng" dirty="0" smtClean="0"/>
              <a:t>I’LL NEVER FORGET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Jesus, I’ll never forget</a:t>
            </a:r>
          </a:p>
          <a:p>
            <a:pPr marL="0" indent="0">
              <a:buNone/>
            </a:pPr>
            <a:r>
              <a:rPr lang="en-GB" sz="4000" b="1" dirty="0"/>
              <a:t>What you’ve done for me,</a:t>
            </a:r>
          </a:p>
          <a:p>
            <a:pPr marL="0" indent="0">
              <a:buNone/>
            </a:pPr>
            <a:r>
              <a:rPr lang="en-GB" sz="4000" b="1" dirty="0"/>
              <a:t>Jesus, I’ll never forget</a:t>
            </a:r>
          </a:p>
          <a:p>
            <a:pPr marL="0" indent="0">
              <a:buNone/>
            </a:pPr>
            <a:r>
              <a:rPr lang="en-GB" sz="4000" b="1" dirty="0"/>
              <a:t>How you set me free,</a:t>
            </a:r>
          </a:p>
          <a:p>
            <a:pPr marL="0" indent="0">
              <a:buNone/>
            </a:pPr>
            <a:r>
              <a:rPr lang="en-GB" sz="4000" b="1" dirty="0"/>
              <a:t>Jesus, I’ll never forget</a:t>
            </a:r>
          </a:p>
          <a:p>
            <a:pPr marL="0" indent="0">
              <a:buNone/>
            </a:pPr>
            <a:r>
              <a:rPr lang="en-GB" sz="4000" b="1" dirty="0"/>
              <a:t>How you brought me out,</a:t>
            </a:r>
          </a:p>
          <a:p>
            <a:pPr marL="0" indent="0">
              <a:buNone/>
            </a:pPr>
            <a:r>
              <a:rPr lang="en-GB" sz="4000" b="1" dirty="0"/>
              <a:t>Jesus, I’ll never forget, no, never.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6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43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569    JESUS I’LL NEVER FORGET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569 JESUS I’LL NEVER FORGET</dc:title>
  <dc:creator>JUDE-MAJASAN</dc:creator>
  <cp:lastModifiedBy>JUDE-MAJASAN</cp:lastModifiedBy>
  <cp:revision>3</cp:revision>
  <dcterms:created xsi:type="dcterms:W3CDTF">2011-11-13T13:25:07Z</dcterms:created>
  <dcterms:modified xsi:type="dcterms:W3CDTF">2011-12-22T23:26:49Z</dcterms:modified>
</cp:coreProperties>
</file>