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504885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BATTLE HYMN OF REPUBLIC</a:t>
            </a:r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Mine eyes have seen the glory of the coming of </a:t>
            </a:r>
            <a:r>
              <a:rPr lang="en-US" sz="3600" b="1" dirty="0" smtClean="0"/>
              <a:t>the Lord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He is trampling out the vintage where the grapes </a:t>
            </a:r>
            <a:r>
              <a:rPr lang="en-US" sz="3600" b="1" dirty="0" smtClean="0"/>
              <a:t>of wrath </a:t>
            </a:r>
            <a:r>
              <a:rPr lang="en-US" sz="3600" b="1" dirty="0" smtClean="0"/>
              <a:t>are stored;</a:t>
            </a:r>
          </a:p>
          <a:p>
            <a:r>
              <a:rPr lang="en-US" sz="3600" b="1" dirty="0" smtClean="0"/>
              <a:t>He hath loosed the fateful lightning of His </a:t>
            </a:r>
            <a:r>
              <a:rPr lang="en-US" sz="3600" b="1" dirty="0" smtClean="0"/>
              <a:t>terrible swift </a:t>
            </a:r>
            <a:r>
              <a:rPr lang="en-US" sz="3600" b="1" dirty="0" smtClean="0"/>
              <a:t>sword;</a:t>
            </a:r>
          </a:p>
          <a:p>
            <a:r>
              <a:rPr lang="en-US" sz="3600" b="1" dirty="0" smtClean="0"/>
              <a:t>His truth is marching on.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Glory! Glory!, hallelujah!</a:t>
            </a:r>
          </a:p>
          <a:p>
            <a:r>
              <a:rPr lang="en-US" sz="3600" b="1" dirty="0" smtClean="0"/>
              <a:t>Glory! Glory!, hallelujah!</a:t>
            </a:r>
          </a:p>
          <a:p>
            <a:r>
              <a:rPr lang="en-US" sz="3600" b="1" dirty="0" smtClean="0"/>
              <a:t>Glory! Glory!, hallelujah!</a:t>
            </a:r>
          </a:p>
          <a:p>
            <a:r>
              <a:rPr lang="en-US" sz="3600" b="1" dirty="0" smtClean="0"/>
              <a:t>His Truth is marching on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82682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have seen Him in the </a:t>
            </a:r>
            <a:r>
              <a:rPr lang="en-US" sz="3600" b="1" dirty="0" err="1" smtClean="0"/>
              <a:t>watchfires</a:t>
            </a:r>
            <a:r>
              <a:rPr lang="en-US" sz="3600" b="1" dirty="0" smtClean="0"/>
              <a:t> of a </a:t>
            </a:r>
            <a:r>
              <a:rPr lang="en-US" sz="3600" b="1" dirty="0" smtClean="0"/>
              <a:t>hundred circling </a:t>
            </a:r>
            <a:r>
              <a:rPr lang="en-US" sz="3600" b="1" dirty="0" smtClean="0"/>
              <a:t>camps;</a:t>
            </a:r>
          </a:p>
          <a:p>
            <a:r>
              <a:rPr lang="en-US" sz="3600" b="1" dirty="0" smtClean="0"/>
              <a:t>They have </a:t>
            </a:r>
            <a:r>
              <a:rPr lang="en-US" sz="3600" b="1" dirty="0" err="1" smtClean="0"/>
              <a:t>builded</a:t>
            </a:r>
            <a:r>
              <a:rPr lang="en-US" sz="3600" b="1" dirty="0" smtClean="0"/>
              <a:t> Him an altar in the evening </a:t>
            </a:r>
            <a:r>
              <a:rPr lang="en-US" sz="3600" b="1" dirty="0" smtClean="0"/>
              <a:t>dews and </a:t>
            </a:r>
            <a:r>
              <a:rPr lang="en-US" sz="3600" b="1" dirty="0" smtClean="0"/>
              <a:t>damps;</a:t>
            </a:r>
          </a:p>
          <a:p>
            <a:r>
              <a:rPr lang="en-US" sz="3600" b="1" dirty="0" smtClean="0"/>
              <a:t>I can read His righteous sentence by the dim </a:t>
            </a:r>
            <a:r>
              <a:rPr lang="en-US" sz="3600" b="1" dirty="0" smtClean="0"/>
              <a:t>and flaring </a:t>
            </a:r>
            <a:r>
              <a:rPr lang="en-US" sz="3600" b="1" dirty="0" smtClean="0"/>
              <a:t>lamps;</a:t>
            </a:r>
          </a:p>
          <a:p>
            <a:r>
              <a:rPr lang="en-US" sz="3600" b="1" dirty="0" smtClean="0"/>
              <a:t>His day is marching on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82682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 has sounded forth the trumpet that shall </a:t>
            </a:r>
            <a:r>
              <a:rPr lang="en-US" sz="3600" b="1" dirty="0" smtClean="0"/>
              <a:t>never sound </a:t>
            </a:r>
            <a:r>
              <a:rPr lang="en-US" sz="3600" b="1" dirty="0" smtClean="0"/>
              <a:t>retreat;</a:t>
            </a:r>
          </a:p>
          <a:p>
            <a:r>
              <a:rPr lang="en-US" sz="3600" b="1" dirty="0" smtClean="0"/>
              <a:t>He is sifting out the hearts of men </a:t>
            </a:r>
            <a:r>
              <a:rPr lang="en-US" sz="3600" b="1" dirty="0" smtClean="0"/>
              <a:t>before His </a:t>
            </a:r>
            <a:r>
              <a:rPr lang="en-US" sz="3600" b="1" dirty="0" smtClean="0"/>
              <a:t>judgment seat;</a:t>
            </a:r>
          </a:p>
          <a:p>
            <a:r>
              <a:rPr lang="en-US" sz="3600" b="1" dirty="0" smtClean="0"/>
              <a:t>O be swift, my soul, to answer Him! Be jubilant, </a:t>
            </a:r>
            <a:r>
              <a:rPr lang="en-US" sz="3600" b="1" dirty="0" smtClean="0"/>
              <a:t>my feet</a:t>
            </a:r>
            <a:r>
              <a:rPr lang="en-US" sz="3600" b="1" dirty="0" smtClean="0"/>
              <a:t>!</a:t>
            </a:r>
          </a:p>
          <a:p>
            <a:r>
              <a:rPr lang="en-US" sz="3600" b="1" dirty="0" smtClean="0"/>
              <a:t>Our God is marching on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11282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 the beauty of the lilies Christ was born across </a:t>
            </a:r>
            <a:r>
              <a:rPr lang="en-US" sz="3600" b="1" dirty="0" smtClean="0"/>
              <a:t>the sea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With a glory in His bosom that transfigures you </a:t>
            </a:r>
            <a:r>
              <a:rPr lang="en-US" sz="3600" b="1" dirty="0" smtClean="0"/>
              <a:t>and me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As He died to make men holy, let us die to make </a:t>
            </a:r>
            <a:r>
              <a:rPr lang="en-US" sz="3600" b="1" dirty="0" smtClean="0"/>
              <a:t>men free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While God is marching on.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2274</TotalTime>
  <Words>216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59</cp:revision>
  <dcterms:created xsi:type="dcterms:W3CDTF">2010-08-26T04:29:37Z</dcterms:created>
  <dcterms:modified xsi:type="dcterms:W3CDTF">2010-08-27T19:52:28Z</dcterms:modified>
</cp:coreProperties>
</file>