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059672-72A7-452F-AC59-91AB65A974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3ABFF43-35DE-4FAC-B820-2EC648722BB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	   570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HE’S </a:t>
            </a:r>
            <a:r>
              <a:rPr lang="en-GB" b="1" u="sng" dirty="0" smtClean="0"/>
              <a:t>ALL I NEED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He's all I need, He's all I need</a:t>
            </a:r>
          </a:p>
          <a:p>
            <a:pPr marL="0" indent="0">
              <a:buNone/>
            </a:pPr>
            <a:r>
              <a:rPr lang="en-GB" sz="4400" b="1" dirty="0"/>
              <a:t>Jesus is all I need </a:t>
            </a:r>
            <a:r>
              <a:rPr lang="en-GB" sz="4400" i="1" dirty="0"/>
              <a:t>(repeat)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0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take Him now, I take Him now</a:t>
            </a:r>
          </a:p>
          <a:p>
            <a:pPr marL="0" indent="0">
              <a:buNone/>
            </a:pPr>
            <a:r>
              <a:rPr lang="en-GB" sz="4400" b="1" dirty="0"/>
              <a:t>For all that I need </a:t>
            </a:r>
            <a:r>
              <a:rPr lang="en-GB" sz="4400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9117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We worship thee, we worship thee</a:t>
            </a:r>
          </a:p>
          <a:p>
            <a:pPr marL="0" indent="0">
              <a:buNone/>
            </a:pPr>
            <a:r>
              <a:rPr lang="en-GB" sz="4400" b="1" dirty="0"/>
              <a:t>In spirit and in truth </a:t>
            </a:r>
            <a:r>
              <a:rPr lang="en-GB" sz="4400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75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570    HE’S ALL I NEED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570 HE’S ALL I NEED</dc:title>
  <dc:creator>JUDE-MAJASAN</dc:creator>
  <cp:lastModifiedBy>JUDE-MAJASAN</cp:lastModifiedBy>
  <cp:revision>3</cp:revision>
  <dcterms:created xsi:type="dcterms:W3CDTF">2011-11-14T02:59:12Z</dcterms:created>
  <dcterms:modified xsi:type="dcterms:W3CDTF">2011-12-22T23:27:45Z</dcterms:modified>
</cp:coreProperties>
</file>