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B9CA10E-F682-4C16-BCF6-8B0EC316538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0A0F6D-CE87-4B49-A7FA-25A0F767278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 571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I WILL SING OF MY REDEEMER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will sing of my Redeemer,</a:t>
            </a:r>
          </a:p>
          <a:p>
            <a:pPr marL="0" indent="0">
              <a:buNone/>
            </a:pPr>
            <a:r>
              <a:rPr lang="en-GB" sz="4400" b="1" dirty="0"/>
              <a:t>And His wondrous love to me,</a:t>
            </a:r>
          </a:p>
          <a:p>
            <a:pPr marL="0" indent="0">
              <a:buNone/>
            </a:pPr>
            <a:r>
              <a:rPr lang="en-GB" sz="4400" b="1" dirty="0"/>
              <a:t>On the cruel cross He suffered,</a:t>
            </a:r>
          </a:p>
          <a:p>
            <a:pPr marL="0" indent="0">
              <a:buNone/>
            </a:pPr>
            <a:r>
              <a:rPr lang="en-GB" sz="4400" b="1" dirty="0"/>
              <a:t>From the curse to set me free.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2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64096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Sing, oh sing of my Redeemer,</a:t>
            </a:r>
          </a:p>
          <a:p>
            <a:pPr marL="0" indent="0">
              <a:buNone/>
            </a:pPr>
            <a:r>
              <a:rPr lang="en-GB" sz="4400" b="1" dirty="0"/>
              <a:t>With His blood He purchased me,</a:t>
            </a:r>
          </a:p>
          <a:p>
            <a:pPr marL="0" indent="0">
              <a:buNone/>
            </a:pPr>
            <a:r>
              <a:rPr lang="en-GB" sz="4400" b="1" dirty="0"/>
              <a:t>On the cross He sealed my pardon,</a:t>
            </a:r>
          </a:p>
          <a:p>
            <a:pPr marL="0" indent="0">
              <a:buNone/>
            </a:pPr>
            <a:r>
              <a:rPr lang="en-GB" sz="4400" b="1" dirty="0"/>
              <a:t>Paid the debt and set me free.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31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34076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will tell the wondrous story,</a:t>
            </a:r>
          </a:p>
          <a:p>
            <a:pPr marL="0" indent="0">
              <a:buNone/>
            </a:pPr>
            <a:r>
              <a:rPr lang="en-GB" sz="4400" b="1" dirty="0"/>
              <a:t>How my lost estate to save,</a:t>
            </a:r>
          </a:p>
          <a:p>
            <a:pPr marL="0" indent="0">
              <a:buNone/>
            </a:pPr>
            <a:r>
              <a:rPr lang="en-GB" sz="4400" b="1" dirty="0"/>
              <a:t>In His boundless love and mercy,</a:t>
            </a:r>
          </a:p>
          <a:p>
            <a:pPr marL="0" indent="0">
              <a:buNone/>
            </a:pPr>
            <a:r>
              <a:rPr lang="en-GB" sz="4400" b="1" dirty="0"/>
              <a:t>He the ransom freely gave.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4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151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will praise my Dear Redeemer,</a:t>
            </a:r>
          </a:p>
          <a:p>
            <a:pPr marL="0" indent="0">
              <a:buNone/>
            </a:pPr>
            <a:r>
              <a:rPr lang="en-GB" sz="4400" b="1" dirty="0"/>
              <a:t>His triumphant </a:t>
            </a:r>
            <a:r>
              <a:rPr lang="en-GB" sz="4400" b="1" dirty="0" err="1"/>
              <a:t>pow’r</a:t>
            </a:r>
            <a:r>
              <a:rPr lang="en-GB" sz="4400" b="1" dirty="0"/>
              <a:t> I’ll tell,</a:t>
            </a:r>
          </a:p>
          <a:p>
            <a:pPr marL="0" indent="0">
              <a:buNone/>
            </a:pPr>
            <a:r>
              <a:rPr lang="en-GB" sz="4400" b="1" dirty="0"/>
              <a:t>How the victory He </a:t>
            </a:r>
            <a:r>
              <a:rPr lang="en-GB" sz="4400" b="1" dirty="0" err="1"/>
              <a:t>giveth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Over sin and death and hell.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75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7595" y="1556792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will sing of my Redeemer,</a:t>
            </a:r>
          </a:p>
          <a:p>
            <a:pPr marL="0" indent="0">
              <a:buNone/>
            </a:pPr>
            <a:r>
              <a:rPr lang="en-GB" sz="4400" b="1" dirty="0" smtClean="0"/>
              <a:t>And His </a:t>
            </a:r>
            <a:r>
              <a:rPr lang="en-GB" sz="4400" b="1" dirty="0" err="1" smtClean="0"/>
              <a:t>heavn’ly</a:t>
            </a:r>
            <a:r>
              <a:rPr lang="en-GB" sz="4400" b="1" dirty="0" smtClean="0"/>
              <a:t> love to me,</a:t>
            </a:r>
          </a:p>
          <a:p>
            <a:pPr marL="0" indent="0">
              <a:buNone/>
            </a:pPr>
            <a:r>
              <a:rPr lang="en-GB" sz="4400" b="1" dirty="0" smtClean="0"/>
              <a:t>He </a:t>
            </a:r>
            <a:r>
              <a:rPr lang="en-GB" sz="4400" b="1" dirty="0"/>
              <a:t>from death to life hath brought me,</a:t>
            </a:r>
          </a:p>
          <a:p>
            <a:pPr marL="0" indent="0">
              <a:buNone/>
            </a:pPr>
            <a:r>
              <a:rPr lang="en-GB" sz="4400" b="1" dirty="0"/>
              <a:t>Son of God, with Him to be.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24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145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  571  I WILL SING OF MY REDEEMER</vt:lpstr>
      <vt:lpstr>  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571 I WILL SING OF MY REDEEMER</dc:title>
  <dc:creator>JUDE-MAJASAN</dc:creator>
  <cp:lastModifiedBy>JUDE-MAJASAN</cp:lastModifiedBy>
  <cp:revision>3</cp:revision>
  <dcterms:created xsi:type="dcterms:W3CDTF">2011-11-14T03:05:48Z</dcterms:created>
  <dcterms:modified xsi:type="dcterms:W3CDTF">2011-12-22T23:29:05Z</dcterms:modified>
</cp:coreProperties>
</file>