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F55BDB6-570C-48F9-A980-C13272B5BE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7B46819-B545-4096-960F-A10BF6D336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BDB6-570C-48F9-A980-C13272B5BE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19-B545-4096-960F-A10BF6D336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BDB6-570C-48F9-A980-C13272B5BE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19-B545-4096-960F-A10BF6D336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F55BDB6-570C-48F9-A980-C13272B5BE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19-B545-4096-960F-A10BF6D336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F55BDB6-570C-48F9-A980-C13272B5BE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7B46819-B545-4096-960F-A10BF6D33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F55BDB6-570C-48F9-A980-C13272B5BE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7B46819-B545-4096-960F-A10BF6D336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F55BDB6-570C-48F9-A980-C13272B5BE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7B46819-B545-4096-960F-A10BF6D336C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BDB6-570C-48F9-A980-C13272B5BE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19-B545-4096-960F-A10BF6D336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F55BDB6-570C-48F9-A980-C13272B5BE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7B46819-B545-4096-960F-A10BF6D336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F55BDB6-570C-48F9-A980-C13272B5BE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7B46819-B545-4096-960F-A10BF6D336C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F55BDB6-570C-48F9-A980-C13272B5BE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7B46819-B545-4096-960F-A10BF6D336C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F55BDB6-570C-48F9-A980-C13272B5BED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7B46819-B545-4096-960F-A10BF6D336C0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-8059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572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   </a:t>
            </a:r>
            <a:r>
              <a:rPr lang="en-GB" b="1" u="sng" dirty="0" smtClean="0"/>
              <a:t>‘</a:t>
            </a:r>
            <a:r>
              <a:rPr lang="en-GB" b="1" u="sng" dirty="0" smtClean="0"/>
              <a:t>TIS TRUE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 err="1"/>
              <a:t>‘Tis</a:t>
            </a:r>
            <a:r>
              <a:rPr lang="en-GB" sz="4400" b="1" dirty="0"/>
              <a:t> true, oh yes ‘tis true</a:t>
            </a:r>
          </a:p>
          <a:p>
            <a:pPr marL="0" indent="0">
              <a:buNone/>
            </a:pPr>
            <a:r>
              <a:rPr lang="en-GB" sz="4400" b="1" dirty="0"/>
              <a:t>God’s wonderful promise is true!</a:t>
            </a:r>
          </a:p>
          <a:p>
            <a:pPr marL="0" indent="0">
              <a:buNone/>
            </a:pPr>
            <a:r>
              <a:rPr lang="en-GB" sz="4400" b="1" dirty="0"/>
              <a:t>For I’ve trusted and tested and tried </a:t>
            </a:r>
            <a:r>
              <a:rPr lang="en-GB" sz="4400" b="1" dirty="0" smtClean="0"/>
              <a:t>it,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And I know God’s promise is true.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068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32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572       ‘TIS TRUE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572 ‘TIS TRUE</dc:title>
  <dc:creator>JUDE-MAJASAN</dc:creator>
  <cp:lastModifiedBy>JUDE-MAJASAN</cp:lastModifiedBy>
  <cp:revision>3</cp:revision>
  <dcterms:created xsi:type="dcterms:W3CDTF">2011-11-14T03:32:20Z</dcterms:created>
  <dcterms:modified xsi:type="dcterms:W3CDTF">2011-12-22T23:30:27Z</dcterms:modified>
</cp:coreProperties>
</file>