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08CAED-7BF6-482B-95AC-EB191A4FEC6E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A238C21-03A1-4C1B-A38A-6F10A186A2F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573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JESUS SIGNED MY PARDON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328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I was in sin prison, oh so dark and cold</a:t>
            </a:r>
          </a:p>
          <a:p>
            <a:pPr marL="0" indent="0">
              <a:buNone/>
            </a:pPr>
            <a:r>
              <a:rPr lang="en-GB" sz="4000" b="1" dirty="0" smtClean="0"/>
              <a:t>Like a lost sheep wandering from God’s eternal fold</a:t>
            </a:r>
          </a:p>
          <a:p>
            <a:pPr marL="0" indent="0">
              <a:buNone/>
            </a:pPr>
            <a:r>
              <a:rPr lang="en-GB" sz="4000" b="1" dirty="0" smtClean="0"/>
              <a:t>Then the door swung open and He spoke to me</a:t>
            </a:r>
          </a:p>
          <a:p>
            <a:pPr marL="0" indent="0">
              <a:buNone/>
            </a:pPr>
            <a:r>
              <a:rPr lang="en-GB" sz="4000" b="1" dirty="0" smtClean="0"/>
              <a:t>“I have signed your pardon, now you may go free”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66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Jesus signed my </a:t>
            </a:r>
            <a:r>
              <a:rPr lang="en-GB" sz="4400" b="1" dirty="0" smtClean="0"/>
              <a:t>pardon, this I </a:t>
            </a:r>
            <a:r>
              <a:rPr lang="en-GB" sz="4400" b="1" dirty="0"/>
              <a:t>surely know,</a:t>
            </a:r>
          </a:p>
          <a:p>
            <a:pPr marL="0" indent="0">
              <a:buNone/>
            </a:pPr>
            <a:r>
              <a:rPr lang="en-GB" sz="4400" b="1" dirty="0" smtClean="0"/>
              <a:t>Took my </a:t>
            </a:r>
            <a:r>
              <a:rPr lang="en-GB" sz="4400" b="1" dirty="0"/>
              <a:t>place </a:t>
            </a:r>
            <a:r>
              <a:rPr lang="en-GB" sz="4400" b="1" dirty="0" smtClean="0"/>
              <a:t>at Calvary, now I </a:t>
            </a:r>
            <a:r>
              <a:rPr lang="en-GB" sz="4400" b="1" dirty="0"/>
              <a:t>don’t have to go;</a:t>
            </a:r>
          </a:p>
          <a:p>
            <a:pPr marL="0" indent="0">
              <a:buNone/>
            </a:pPr>
            <a:r>
              <a:rPr lang="en-GB" sz="4400" b="1" dirty="0"/>
              <a:t>All my life </a:t>
            </a:r>
            <a:r>
              <a:rPr lang="en-GB" sz="4400" b="1" dirty="0" smtClean="0"/>
              <a:t>I’ll </a:t>
            </a:r>
            <a:r>
              <a:rPr lang="en-GB" sz="4400" b="1" dirty="0"/>
              <a:t>give </a:t>
            </a:r>
            <a:r>
              <a:rPr lang="en-GB" sz="4400" b="1" dirty="0" smtClean="0"/>
              <a:t>Him, He </a:t>
            </a:r>
            <a:r>
              <a:rPr lang="en-GB" sz="4400" b="1" dirty="0"/>
              <a:t>gave His for me,</a:t>
            </a:r>
          </a:p>
          <a:p>
            <a:pPr marL="0" indent="0">
              <a:buNone/>
            </a:pPr>
            <a:r>
              <a:rPr lang="en-GB" sz="4400" b="1" dirty="0"/>
              <a:t>When He signed my </a:t>
            </a:r>
            <a:r>
              <a:rPr lang="en-GB" sz="4400" b="1" dirty="0" smtClean="0"/>
              <a:t>pardon, there at </a:t>
            </a:r>
            <a:r>
              <a:rPr lang="en-GB" sz="4400" b="1" dirty="0"/>
              <a:t>Calvary.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96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554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When the Saviour led me from that awful place</a:t>
            </a:r>
          </a:p>
          <a:p>
            <a:pPr marL="0" indent="0">
              <a:buNone/>
            </a:pPr>
            <a:r>
              <a:rPr lang="en-GB" sz="4000" b="1" dirty="0" smtClean="0"/>
              <a:t>I could hear the angels the sang, “Amazing Grace</a:t>
            </a:r>
          </a:p>
          <a:p>
            <a:pPr marL="0" indent="0">
              <a:buNone/>
            </a:pPr>
            <a:r>
              <a:rPr lang="en-GB" sz="4000" b="1" dirty="0" smtClean="0"/>
              <a:t>Now I know His pardon from my sin and shame</a:t>
            </a:r>
          </a:p>
          <a:p>
            <a:pPr marL="0" indent="0">
              <a:buNone/>
            </a:pPr>
            <a:r>
              <a:rPr lang="en-GB" sz="4000" b="1" dirty="0" smtClean="0"/>
              <a:t>Now I’ll join them singing, Glory to His Name.</a:t>
            </a: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4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3206" y="1124744"/>
            <a:ext cx="8229600" cy="5327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Sinner friend that’s wandering from that blessed fold</a:t>
            </a:r>
          </a:p>
          <a:p>
            <a:pPr marL="0" indent="0">
              <a:buNone/>
            </a:pPr>
            <a:r>
              <a:rPr lang="en-GB" sz="4000" b="1" dirty="0" smtClean="0"/>
              <a:t>Jesus died for you to save your sin sick soul</a:t>
            </a:r>
          </a:p>
          <a:p>
            <a:pPr marL="0" indent="0">
              <a:buNone/>
            </a:pPr>
            <a:r>
              <a:rPr lang="en-GB" sz="4000" b="1" dirty="0" smtClean="0"/>
              <a:t>No more in Satan’s prison do you belong</a:t>
            </a:r>
          </a:p>
          <a:p>
            <a:pPr marL="0" indent="0">
              <a:buNone/>
            </a:pPr>
            <a:r>
              <a:rPr lang="en-GB" sz="4000" b="1" dirty="0" smtClean="0"/>
              <a:t>Can’t you hear Him calling, “You may now go home</a:t>
            </a: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6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</TotalTime>
  <Words>168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573  JESUS SIGNED MY PARDON</vt:lpstr>
      <vt:lpstr>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JUDE-MAJASAN</dc:creator>
  <cp:lastModifiedBy>JUDE-MAJASAN</cp:lastModifiedBy>
  <cp:revision>5</cp:revision>
  <dcterms:created xsi:type="dcterms:W3CDTF">2011-11-14T03:37:17Z</dcterms:created>
  <dcterms:modified xsi:type="dcterms:W3CDTF">2011-12-22T23:31:21Z</dcterms:modified>
</cp:coreProperties>
</file>