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70FC0ED-FA90-41E1-974A-E4C18001E2B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D4BD5EE-5E2A-41B7-81BF-BF9EC35B4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0ED-FA90-41E1-974A-E4C18001E2B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5EE-5E2A-41B7-81BF-BF9EC35B4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0ED-FA90-41E1-974A-E4C18001E2B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5EE-5E2A-41B7-81BF-BF9EC35B4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70FC0ED-FA90-41E1-974A-E4C18001E2B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5EE-5E2A-41B7-81BF-BF9EC35B4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70FC0ED-FA90-41E1-974A-E4C18001E2B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D4BD5EE-5E2A-41B7-81BF-BF9EC35B49F0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70FC0ED-FA90-41E1-974A-E4C18001E2B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D4BD5EE-5E2A-41B7-81BF-BF9EC35B4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70FC0ED-FA90-41E1-974A-E4C18001E2B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D4BD5EE-5E2A-41B7-81BF-BF9EC35B49F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0ED-FA90-41E1-974A-E4C18001E2B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D5EE-5E2A-41B7-81BF-BF9EC35B4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70FC0ED-FA90-41E1-974A-E4C18001E2B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D4BD5EE-5E2A-41B7-81BF-BF9EC35B4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70FC0ED-FA90-41E1-974A-E4C18001E2B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D4BD5EE-5E2A-41B7-81BF-BF9EC35B49F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70FC0ED-FA90-41E1-974A-E4C18001E2B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D4BD5EE-5E2A-41B7-81BF-BF9EC35B49F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70FC0ED-FA90-41E1-974A-E4C18001E2B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D4BD5EE-5E2A-41B7-81BF-BF9EC35B49F0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			  574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I WILL POUR OUT MY LIFE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I will pour out my life at Thy feet,</a:t>
            </a:r>
          </a:p>
          <a:p>
            <a:pPr marL="0" indent="0">
              <a:buNone/>
            </a:pPr>
            <a:r>
              <a:rPr lang="en-GB" sz="4400" b="1" dirty="0"/>
              <a:t>I will pour out my life at Thy feet</a:t>
            </a:r>
            <a:r>
              <a:rPr lang="en-GB" sz="4400" b="1" dirty="0" smtClean="0"/>
              <a:t>,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As an offering of love</a:t>
            </a:r>
          </a:p>
          <a:p>
            <a:pPr marL="0" indent="0">
              <a:buNone/>
            </a:pPr>
            <a:r>
              <a:rPr lang="en-GB" sz="4400" b="1" dirty="0"/>
              <a:t>And worship unto thee. </a:t>
            </a:r>
            <a:r>
              <a:rPr lang="en-GB" sz="4400" b="1" i="1" dirty="0"/>
              <a:t>(repeat)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52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57338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I will wash Thy feet with my tears,</a:t>
            </a:r>
          </a:p>
          <a:p>
            <a:pPr marL="0" indent="0">
              <a:buNone/>
            </a:pPr>
            <a:r>
              <a:rPr lang="en-GB" sz="4400" b="1" dirty="0"/>
              <a:t>And dry them with the hairs of my head,</a:t>
            </a:r>
          </a:p>
          <a:p>
            <a:pPr marL="0" indent="0">
              <a:buNone/>
            </a:pPr>
            <a:r>
              <a:rPr lang="en-GB" sz="4400" b="1" dirty="0"/>
              <a:t>As an offering of love</a:t>
            </a:r>
          </a:p>
          <a:p>
            <a:pPr marL="0" indent="0">
              <a:buNone/>
            </a:pPr>
            <a:r>
              <a:rPr lang="en-GB" sz="4400" b="1" dirty="0"/>
              <a:t>And worship unto Thee. </a:t>
            </a:r>
            <a:r>
              <a:rPr lang="en-GB" sz="4400" b="1" i="1" dirty="0"/>
              <a:t>(repeat)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21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65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     574  I WILL POUR OUT MY LIFE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574 I WILL POUR OUT MY LIFE</dc:title>
  <dc:creator>JUDE-MAJASAN</dc:creator>
  <cp:lastModifiedBy>JUDE-MAJASAN</cp:lastModifiedBy>
  <cp:revision>3</cp:revision>
  <dcterms:created xsi:type="dcterms:W3CDTF">2011-11-15T02:33:00Z</dcterms:created>
  <dcterms:modified xsi:type="dcterms:W3CDTF">2011-12-22T23:31:55Z</dcterms:modified>
</cp:coreProperties>
</file>