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8A1E268-11DF-4FBE-ABCA-D41633BC6702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76F6A6E-2688-4EF8-832B-92F4B45B2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E268-11DF-4FBE-ABCA-D41633BC6702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6A6E-2688-4EF8-832B-92F4B45B2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E268-11DF-4FBE-ABCA-D41633BC6702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6A6E-2688-4EF8-832B-92F4B45B2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8A1E268-11DF-4FBE-ABCA-D41633BC6702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6A6E-2688-4EF8-832B-92F4B45B2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8A1E268-11DF-4FBE-ABCA-D41633BC6702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76F6A6E-2688-4EF8-832B-92F4B45B2A4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8A1E268-11DF-4FBE-ABCA-D41633BC6702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76F6A6E-2688-4EF8-832B-92F4B45B2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8A1E268-11DF-4FBE-ABCA-D41633BC6702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76F6A6E-2688-4EF8-832B-92F4B45B2A4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E268-11DF-4FBE-ABCA-D41633BC6702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6A6E-2688-4EF8-832B-92F4B45B2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8A1E268-11DF-4FBE-ABCA-D41633BC6702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76F6A6E-2688-4EF8-832B-92F4B45B2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8A1E268-11DF-4FBE-ABCA-D41633BC6702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76F6A6E-2688-4EF8-832B-92F4B45B2A4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8A1E268-11DF-4FBE-ABCA-D41633BC6702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76F6A6E-2688-4EF8-832B-92F4B45B2A4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8A1E268-11DF-4FBE-ABCA-D41633BC6702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76F6A6E-2688-4EF8-832B-92F4B45B2A4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			      576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   </a:t>
            </a:r>
            <a:r>
              <a:rPr lang="en-US" b="1" u="sng" dirty="0" smtClean="0"/>
              <a:t>LET </a:t>
            </a:r>
            <a:r>
              <a:rPr lang="en-US" b="1" u="sng" dirty="0" smtClean="0"/>
              <a:t>THE DEATH ANGEL PASS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81000" y="990600"/>
            <a:ext cx="86106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000" b="1" dirty="0" smtClean="0"/>
              <a:t>The Lord talked to Moses,</a:t>
            </a:r>
          </a:p>
          <a:p>
            <a:pPr>
              <a:buNone/>
            </a:pPr>
            <a:r>
              <a:rPr lang="en-US" sz="4000" b="1" dirty="0" smtClean="0"/>
              <a:t>And told him what to say</a:t>
            </a:r>
          </a:p>
          <a:p>
            <a:pPr>
              <a:buNone/>
            </a:pPr>
            <a:r>
              <a:rPr lang="en-US" sz="4000" b="1" dirty="0" smtClean="0"/>
              <a:t>To the children of Israel,</a:t>
            </a:r>
          </a:p>
          <a:p>
            <a:pPr>
              <a:buNone/>
            </a:pPr>
            <a:r>
              <a:rPr lang="en-US" sz="4000" b="1" dirty="0" smtClean="0"/>
              <a:t>In Goshen that day</a:t>
            </a:r>
          </a:p>
          <a:p>
            <a:pPr>
              <a:buNone/>
            </a:pPr>
            <a:r>
              <a:rPr lang="en-US" sz="4000" b="1" dirty="0" smtClean="0"/>
              <a:t>Slay the lamb, take the blood</a:t>
            </a:r>
          </a:p>
          <a:p>
            <a:pPr>
              <a:buNone/>
            </a:pPr>
            <a:r>
              <a:rPr lang="en-US" sz="4000" b="1" dirty="0" smtClean="0"/>
              <a:t>Strike the post at the door</a:t>
            </a:r>
          </a:p>
          <a:p>
            <a:pPr>
              <a:buNone/>
            </a:pPr>
            <a:r>
              <a:rPr lang="en-US" sz="4000" b="1" dirty="0" smtClean="0"/>
              <a:t>For I’ll pass thru Egypt this night</a:t>
            </a:r>
          </a:p>
          <a:p>
            <a:pPr>
              <a:buNone/>
            </a:pPr>
            <a:r>
              <a:rPr lang="en-US" sz="4000" b="1" dirty="0" smtClean="0"/>
              <a:t>And smite all the first born.</a:t>
            </a:r>
            <a:endParaRPr lang="en-US" sz="40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		CHORUS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71462" y="893618"/>
            <a:ext cx="82296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 smtClean="0"/>
              <a:t>Let the death angel pass</a:t>
            </a:r>
          </a:p>
          <a:p>
            <a:pPr>
              <a:buNone/>
            </a:pPr>
            <a:r>
              <a:rPr lang="en-US" sz="4000" b="1" dirty="0" smtClean="0"/>
              <a:t>God’s Bride is in the land</a:t>
            </a:r>
          </a:p>
          <a:p>
            <a:pPr>
              <a:buNone/>
            </a:pPr>
            <a:r>
              <a:rPr lang="en-US" sz="4000" b="1" dirty="0" smtClean="0"/>
              <a:t>In the token He gave</a:t>
            </a:r>
          </a:p>
          <a:p>
            <a:pPr>
              <a:buNone/>
            </a:pPr>
            <a:r>
              <a:rPr lang="en-US" sz="4000" b="1" dirty="0" smtClean="0"/>
              <a:t>That we could be saved</a:t>
            </a:r>
          </a:p>
          <a:p>
            <a:pPr>
              <a:buNone/>
            </a:pPr>
            <a:r>
              <a:rPr lang="en-US" sz="4000" b="1" dirty="0" smtClean="0"/>
              <a:t>Oh hallelujah; all glory to God</a:t>
            </a:r>
          </a:p>
          <a:p>
            <a:pPr>
              <a:buNone/>
            </a:pPr>
            <a:r>
              <a:rPr lang="en-US" sz="4000" b="1" dirty="0" smtClean="0"/>
              <a:t>The blood’s been applied </a:t>
            </a:r>
          </a:p>
          <a:p>
            <a:pPr>
              <a:buNone/>
            </a:pPr>
            <a:r>
              <a:rPr lang="en-US" sz="4000" b="1" dirty="0" smtClean="0"/>
              <a:t>His spirit abides</a:t>
            </a:r>
          </a:p>
          <a:p>
            <a:pPr>
              <a:buNone/>
            </a:pPr>
            <a:r>
              <a:rPr lang="en-US" sz="4000" b="1" dirty="0" smtClean="0"/>
              <a:t>Let the death angel pass.</a:t>
            </a:r>
            <a:endParaRPr lang="en-US" sz="40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914400"/>
            <a:ext cx="8534400" cy="58674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4000" b="1" dirty="0" smtClean="0"/>
              <a:t>The sweet Holy Spirit,</a:t>
            </a:r>
          </a:p>
          <a:p>
            <a:pPr>
              <a:buNone/>
            </a:pPr>
            <a:r>
              <a:rPr lang="en-US" sz="4000" b="1" dirty="0" smtClean="0"/>
              <a:t>Is the token today</a:t>
            </a:r>
          </a:p>
          <a:p>
            <a:pPr>
              <a:buNone/>
            </a:pPr>
            <a:r>
              <a:rPr lang="en-US" sz="4000" b="1" dirty="0" smtClean="0"/>
              <a:t>And all that are under it,</a:t>
            </a:r>
          </a:p>
          <a:p>
            <a:pPr>
              <a:buNone/>
            </a:pPr>
            <a:r>
              <a:rPr lang="en-US" sz="4000" b="1" dirty="0" smtClean="0"/>
              <a:t>God said will be saved,</a:t>
            </a:r>
          </a:p>
          <a:p>
            <a:pPr>
              <a:buNone/>
            </a:pPr>
            <a:r>
              <a:rPr lang="en-US" sz="4000" b="1" dirty="0" smtClean="0"/>
              <a:t>And outside of this token;</a:t>
            </a:r>
          </a:p>
          <a:p>
            <a:pPr>
              <a:buNone/>
            </a:pPr>
            <a:r>
              <a:rPr lang="en-US" sz="4000" b="1" dirty="0" smtClean="0"/>
              <a:t>The lost would be found</a:t>
            </a:r>
          </a:p>
          <a:p>
            <a:pPr>
              <a:buNone/>
            </a:pPr>
            <a:r>
              <a:rPr lang="en-US" sz="4000" b="1" dirty="0" smtClean="0"/>
              <a:t>If you want your loved ones saved</a:t>
            </a:r>
          </a:p>
          <a:p>
            <a:pPr>
              <a:buNone/>
            </a:pPr>
            <a:r>
              <a:rPr lang="en-US" sz="4000" b="1" dirty="0" smtClean="0"/>
              <a:t>Better get them in now.</a:t>
            </a:r>
            <a:endParaRPr lang="en-US" sz="40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17</TotalTime>
  <Words>136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         576     LET THE DEATH ANGEL PASS</vt:lpstr>
      <vt:lpstr>  CHORUS</vt:lpstr>
      <vt:lpstr>PowerPoint Presentation</vt:lpstr>
    </vt:vector>
  </TitlesOfParts>
  <Company>the word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576 LET THE DEATH ANGEL PASS</dc:title>
  <dc:creator>church</dc:creator>
  <cp:lastModifiedBy>JUDE-MAJASAN</cp:lastModifiedBy>
  <cp:revision>4</cp:revision>
  <dcterms:created xsi:type="dcterms:W3CDTF">2011-02-06T15:46:18Z</dcterms:created>
  <dcterms:modified xsi:type="dcterms:W3CDTF">2011-12-22T23:38:22Z</dcterms:modified>
</cp:coreProperties>
</file>