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FEDAEF4-EA0F-4807-8D68-62234703B36F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38E87A3-F1C0-49A3-BECB-4C14F736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49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577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  </a:t>
            </a:r>
            <a:r>
              <a:rPr lang="en-US" b="1" u="sng" dirty="0" smtClean="0"/>
              <a:t>THE </a:t>
            </a:r>
            <a:r>
              <a:rPr lang="en-US" b="1" u="sng" dirty="0" smtClean="0"/>
              <a:t>LORD WILL MAKE A WAY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458200" cy="50569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Like a ship that’s tossed and driven</a:t>
            </a:r>
          </a:p>
          <a:p>
            <a:pPr>
              <a:buNone/>
            </a:pPr>
            <a:r>
              <a:rPr lang="en-US" sz="3600" b="1" dirty="0" smtClean="0"/>
              <a:t>Battered by an angry wave</a:t>
            </a:r>
          </a:p>
          <a:p>
            <a:pPr>
              <a:buNone/>
            </a:pPr>
            <a:r>
              <a:rPr lang="en-US" sz="3600" b="1" dirty="0" smtClean="0"/>
              <a:t>When the storms of life are raging</a:t>
            </a:r>
          </a:p>
          <a:p>
            <a:pPr>
              <a:buNone/>
            </a:pPr>
            <a:r>
              <a:rPr lang="en-US" sz="3600" b="1" dirty="0" smtClean="0"/>
              <a:t>And the fiery falls on me</a:t>
            </a:r>
          </a:p>
          <a:p>
            <a:pPr>
              <a:buNone/>
            </a:pPr>
            <a:r>
              <a:rPr lang="en-US" sz="3600" b="1" dirty="0" smtClean="0"/>
              <a:t>I wonder what I have done</a:t>
            </a:r>
          </a:p>
          <a:p>
            <a:pPr>
              <a:buNone/>
            </a:pPr>
            <a:r>
              <a:rPr lang="en-US" sz="3600" b="1" dirty="0" smtClean="0"/>
              <a:t>That makes this race so hard to run</a:t>
            </a:r>
          </a:p>
          <a:p>
            <a:pPr>
              <a:buNone/>
            </a:pPr>
            <a:r>
              <a:rPr lang="en-US" sz="3600" b="1" dirty="0" smtClean="0"/>
              <a:t>But I say to my soul take courage</a:t>
            </a:r>
          </a:p>
          <a:p>
            <a:pPr>
              <a:buNone/>
            </a:pPr>
            <a:r>
              <a:rPr lang="en-US" sz="3600" b="1" dirty="0" smtClean="0"/>
              <a:t>The Lord will make a way somehow.</a:t>
            </a:r>
            <a:endParaRPr lang="en-US" sz="36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5"/>
            <a:ext cx="8229600" cy="1143000"/>
          </a:xfrm>
        </p:spPr>
        <p:txBody>
          <a:bodyPr/>
          <a:lstStyle/>
          <a:p>
            <a:r>
              <a:rPr lang="en-US" b="1" dirty="0" smtClean="0"/>
              <a:t>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7527"/>
            <a:ext cx="85344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The Lord will make a way somehow</a:t>
            </a:r>
          </a:p>
          <a:p>
            <a:pPr marL="0" indent="0">
              <a:buNone/>
            </a:pPr>
            <a:r>
              <a:rPr lang="en-US" sz="3600" b="1" dirty="0" smtClean="0"/>
              <a:t>When beneath the cross I bow</a:t>
            </a:r>
          </a:p>
          <a:p>
            <a:pPr marL="0" indent="0">
              <a:buNone/>
            </a:pPr>
            <a:r>
              <a:rPr lang="en-US" sz="3600" b="1" dirty="0" smtClean="0"/>
              <a:t>He will take away this sorrow, let Him have your burdens now,</a:t>
            </a:r>
          </a:p>
          <a:p>
            <a:pPr marL="0" indent="0">
              <a:buNone/>
            </a:pPr>
            <a:r>
              <a:rPr lang="en-US" sz="3600" b="1" dirty="0" smtClean="0"/>
              <a:t>When the load that bugs down so heavy, the weight is thrown, upon my brows;</a:t>
            </a:r>
          </a:p>
          <a:p>
            <a:pPr marL="0" indent="0">
              <a:buNone/>
            </a:pPr>
            <a:r>
              <a:rPr lang="en-US" sz="3600" b="1" dirty="0" smtClean="0"/>
              <a:t>There’s a sweet relief in knowing that the Lord will make a way somehow.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599"/>
            <a:ext cx="8610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I try to do the best in service, I try to do the best I can,</a:t>
            </a:r>
          </a:p>
          <a:p>
            <a:pPr marL="0" indent="0">
              <a:buNone/>
            </a:pPr>
            <a:r>
              <a:rPr lang="en-US" sz="3600" b="1" dirty="0" smtClean="0"/>
              <a:t>When I choose to do the right thing;</a:t>
            </a:r>
          </a:p>
          <a:p>
            <a:pPr marL="0" indent="0">
              <a:buNone/>
            </a:pPr>
            <a:r>
              <a:rPr lang="en-US" sz="3600" b="1" dirty="0" smtClean="0"/>
              <a:t>Evil’s present on every hand,</a:t>
            </a:r>
          </a:p>
          <a:p>
            <a:pPr marL="0" indent="0">
              <a:buNone/>
            </a:pPr>
            <a:r>
              <a:rPr lang="en-US" sz="3600" b="1" dirty="0" smtClean="0"/>
              <a:t>Then I wonder what I have done</a:t>
            </a:r>
          </a:p>
          <a:p>
            <a:pPr marL="0" indent="0">
              <a:buNone/>
            </a:pPr>
            <a:r>
              <a:rPr lang="en-US" sz="3600" b="1" dirty="0" smtClean="0"/>
              <a:t>The fortune seems to pass me by,</a:t>
            </a:r>
          </a:p>
          <a:p>
            <a:pPr marL="0" indent="0">
              <a:buNone/>
            </a:pPr>
            <a:r>
              <a:rPr lang="en-US" sz="3600" b="1" dirty="0" smtClean="0"/>
              <a:t>Then I said to my heart don’t worry;</a:t>
            </a:r>
          </a:p>
          <a:p>
            <a:pPr marL="0" indent="0">
              <a:buNone/>
            </a:pPr>
            <a:r>
              <a:rPr lang="en-US" sz="3600" b="1" dirty="0" smtClean="0"/>
              <a:t>The Lord will make a way somehow.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610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Often there is misunderstanding, out of all the good I do,</a:t>
            </a:r>
          </a:p>
          <a:p>
            <a:pPr marL="0" indent="0">
              <a:buNone/>
            </a:pPr>
            <a:r>
              <a:rPr lang="en-US" sz="3600" b="1" dirty="0" smtClean="0"/>
              <a:t>I go to friends for consolation, I find them complaining too</a:t>
            </a:r>
          </a:p>
          <a:p>
            <a:pPr marL="0" indent="0">
              <a:buNone/>
            </a:pPr>
            <a:r>
              <a:rPr lang="en-US" sz="3600" b="1" dirty="0" smtClean="0"/>
              <a:t>Then I sat in thought and pain wondering what the day will bring</a:t>
            </a:r>
          </a:p>
          <a:p>
            <a:pPr marL="0" indent="0">
              <a:buNone/>
            </a:pPr>
            <a:r>
              <a:rPr lang="en-US" sz="3600" b="1" dirty="0" smtClean="0"/>
              <a:t>But I say to my soul take courage,</a:t>
            </a:r>
          </a:p>
          <a:p>
            <a:pPr marL="0" indent="0">
              <a:buNone/>
            </a:pPr>
            <a:r>
              <a:rPr lang="en-US" sz="3600" b="1" dirty="0" smtClean="0"/>
              <a:t>The Lord will make a way somehow. </a:t>
            </a:r>
          </a:p>
        </p:txBody>
      </p:sp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38</TotalTime>
  <Words>235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577    THE LORD WILL MAKE A WAY</vt:lpstr>
      <vt:lpstr>  CHORUS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577 THE LORD WILL MAKE A WAY</dc:title>
  <dc:creator>church</dc:creator>
  <cp:lastModifiedBy>JUDE-MAJASAN</cp:lastModifiedBy>
  <cp:revision>6</cp:revision>
  <dcterms:created xsi:type="dcterms:W3CDTF">2011-10-07T05:55:44Z</dcterms:created>
  <dcterms:modified xsi:type="dcterms:W3CDTF">2011-12-22T23:41:45Z</dcterms:modified>
</cp:coreProperties>
</file>