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D5D8EA7-6035-4BF3-830F-A9D3708B4DF5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027CAB4-BE23-41CC-8D7A-596B1924A95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8EA7-6035-4BF3-830F-A9D3708B4DF5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CAB4-BE23-41CC-8D7A-596B1924A95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8EA7-6035-4BF3-830F-A9D3708B4DF5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CAB4-BE23-41CC-8D7A-596B1924A95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D5D8EA7-6035-4BF3-830F-A9D3708B4DF5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CAB4-BE23-41CC-8D7A-596B1924A95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D5D8EA7-6035-4BF3-830F-A9D3708B4DF5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027CAB4-BE23-41CC-8D7A-596B1924A958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D5D8EA7-6035-4BF3-830F-A9D3708B4DF5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027CAB4-BE23-41CC-8D7A-596B1924A95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D5D8EA7-6035-4BF3-830F-A9D3708B4DF5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027CAB4-BE23-41CC-8D7A-596B1924A95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8EA7-6035-4BF3-830F-A9D3708B4DF5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CAB4-BE23-41CC-8D7A-596B1924A95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D5D8EA7-6035-4BF3-830F-A9D3708B4DF5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027CAB4-BE23-41CC-8D7A-596B1924A95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D5D8EA7-6035-4BF3-830F-A9D3708B4DF5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027CAB4-BE23-41CC-8D7A-596B1924A95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D5D8EA7-6035-4BF3-830F-A9D3708B4DF5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027CAB4-BE23-41CC-8D7A-596B1924A95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D5D8EA7-6035-4BF3-830F-A9D3708B4DF5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027CAB4-BE23-41CC-8D7A-596B1924A958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399032"/>
          </a:xfrm>
        </p:spPr>
        <p:txBody>
          <a:bodyPr>
            <a:noAutofit/>
          </a:bodyPr>
          <a:lstStyle/>
          <a:p>
            <a:r>
              <a:rPr lang="en-GB" b="1" dirty="0" smtClean="0"/>
              <a:t>			578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	</a:t>
            </a:r>
            <a:r>
              <a:rPr lang="en-GB" b="1" u="sng" dirty="0" smtClean="0"/>
              <a:t>GOD </a:t>
            </a:r>
            <a:r>
              <a:rPr lang="en-GB" b="1" u="sng" dirty="0" smtClean="0"/>
              <a:t>IS ALREADY HERE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0560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God is already here,</a:t>
            </a:r>
          </a:p>
          <a:p>
            <a:pPr marL="0" indent="0">
              <a:buNone/>
            </a:pPr>
            <a:r>
              <a:rPr lang="en-GB" sz="4400" b="1" dirty="0" smtClean="0"/>
              <a:t>Can’t you </a:t>
            </a:r>
            <a:r>
              <a:rPr lang="en-GB" sz="4400" b="1" dirty="0"/>
              <a:t>feel His presence</a:t>
            </a:r>
          </a:p>
          <a:p>
            <a:pPr marL="0" indent="0">
              <a:buNone/>
            </a:pPr>
            <a:r>
              <a:rPr lang="en-GB" sz="4400" b="1" dirty="0"/>
              <a:t>He’s already here,</a:t>
            </a:r>
          </a:p>
          <a:p>
            <a:pPr marL="0" indent="0">
              <a:buNone/>
            </a:pPr>
            <a:r>
              <a:rPr lang="en-GB" sz="4400" b="1" dirty="0"/>
              <a:t>All you have to do</a:t>
            </a:r>
          </a:p>
          <a:p>
            <a:pPr marL="0" indent="0">
              <a:buNone/>
            </a:pPr>
            <a:r>
              <a:rPr lang="en-GB" sz="4400" b="1" dirty="0"/>
              <a:t>Is to open up your heart,</a:t>
            </a:r>
          </a:p>
          <a:p>
            <a:pPr marL="0" indent="0">
              <a:buNone/>
            </a:pPr>
            <a:r>
              <a:rPr lang="en-GB" sz="4400" b="1" dirty="0"/>
              <a:t>For God is already here.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2550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24</TotalTime>
  <Words>32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578   GOD IS ALREADY HERE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578 GOD IS ALREADY HERE</dc:title>
  <dc:creator>JUDE-MAJASAN</dc:creator>
  <cp:lastModifiedBy>JUDE-MAJASAN</cp:lastModifiedBy>
  <cp:revision>4</cp:revision>
  <dcterms:created xsi:type="dcterms:W3CDTF">2011-11-15T03:06:56Z</dcterms:created>
  <dcterms:modified xsi:type="dcterms:W3CDTF">2011-12-22T23:42:51Z</dcterms:modified>
</cp:coreProperties>
</file>