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3A2E462-6BD3-4971-8AA2-767C5392FF1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D82E57-CF23-4DCC-8974-EAFD7CF2B8C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22563"/>
            <a:ext cx="8229600" cy="782217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			579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4000" b="1" u="sng" dirty="0" smtClean="0"/>
              <a:t>LORD KEEP ME UNDER THE BLOOD</a:t>
            </a:r>
            <a:endParaRPr lang="en-GB" sz="4000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800" b="1" dirty="0"/>
              <a:t>Lord keep me right under the blood</a:t>
            </a:r>
          </a:p>
          <a:p>
            <a:pPr marL="0" indent="0">
              <a:buNone/>
            </a:pPr>
            <a:r>
              <a:rPr lang="en-GB" sz="3800" b="1" dirty="0"/>
              <a:t>Lord keep me right under the blood</a:t>
            </a:r>
          </a:p>
          <a:p>
            <a:pPr marL="0" indent="0">
              <a:buNone/>
            </a:pPr>
            <a:r>
              <a:rPr lang="en-GB" sz="3800" b="1" dirty="0"/>
              <a:t>Lord keep me right under the blood</a:t>
            </a:r>
          </a:p>
          <a:p>
            <a:pPr marL="0" indent="0">
              <a:buNone/>
            </a:pPr>
            <a:r>
              <a:rPr lang="en-GB" sz="3800" b="1" dirty="0"/>
              <a:t>Where the devil can do me no harm.</a:t>
            </a:r>
          </a:p>
          <a:p>
            <a:pPr marL="0" indent="0">
              <a:buNone/>
            </a:pPr>
            <a:r>
              <a:rPr lang="en-GB" sz="3800" b="1" dirty="0"/>
              <a:t>No harm, no harm, no harm,</a:t>
            </a:r>
          </a:p>
          <a:p>
            <a:pPr marL="0" indent="0">
              <a:buNone/>
            </a:pPr>
            <a:r>
              <a:rPr lang="en-GB" sz="3800" b="1" dirty="0"/>
              <a:t>No harm, no harm, no harm,</a:t>
            </a:r>
          </a:p>
          <a:p>
            <a:pPr marL="0" indent="0">
              <a:buNone/>
            </a:pPr>
            <a:r>
              <a:rPr lang="en-GB" sz="3800" b="1" dirty="0"/>
              <a:t>Lord keep me right under the blood</a:t>
            </a:r>
          </a:p>
          <a:p>
            <a:pPr marL="0" indent="0">
              <a:buNone/>
            </a:pPr>
            <a:r>
              <a:rPr lang="en-GB" sz="3800" b="1" dirty="0"/>
              <a:t>Where the devil can do me no </a:t>
            </a:r>
            <a:r>
              <a:rPr lang="en-GB" sz="3800" b="1" dirty="0" smtClean="0"/>
              <a:t>harm.</a:t>
            </a:r>
            <a:endParaRPr lang="en-GB" sz="3800" b="1" dirty="0"/>
          </a:p>
          <a:p>
            <a:endParaRPr lang="en-GB" dirty="0"/>
          </a:p>
        </p:txBody>
      </p:sp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10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246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340768"/>
            <a:ext cx="8784976" cy="45259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800" b="1" dirty="0"/>
              <a:t>For I want to go to heaven when I die</a:t>
            </a:r>
          </a:p>
          <a:p>
            <a:pPr marL="0" indent="0">
              <a:buNone/>
            </a:pPr>
            <a:r>
              <a:rPr lang="en-GB" sz="3800" b="1" dirty="0"/>
              <a:t>Lord I want to go to heaven when I die</a:t>
            </a:r>
          </a:p>
          <a:p>
            <a:pPr marL="0" indent="0">
              <a:buNone/>
            </a:pPr>
            <a:r>
              <a:rPr lang="en-GB" sz="3800" b="1" dirty="0"/>
              <a:t>Lord I want to go to heaven</a:t>
            </a:r>
          </a:p>
          <a:p>
            <a:pPr marL="0" indent="0">
              <a:buNone/>
            </a:pPr>
            <a:r>
              <a:rPr lang="en-GB" sz="3800" b="1" dirty="0"/>
              <a:t>I want to go to heaven</a:t>
            </a:r>
          </a:p>
          <a:p>
            <a:pPr marL="0" indent="0">
              <a:buNone/>
            </a:pPr>
            <a:r>
              <a:rPr lang="en-GB" sz="3800" b="1" dirty="0"/>
              <a:t>Lord I want to go to heaven when I die.</a:t>
            </a:r>
          </a:p>
          <a:p>
            <a:pPr marL="0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71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</TotalTime>
  <Words>108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   579  LORD KEEP ME UNDER THE BLOOD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579 LORD KEEP ME RIGHT UNDER THE BLOOD</dc:title>
  <dc:creator>JUDE-MAJASAN</dc:creator>
  <cp:lastModifiedBy>JUDE-MAJASAN</cp:lastModifiedBy>
  <cp:revision>4</cp:revision>
  <dcterms:created xsi:type="dcterms:W3CDTF">2011-11-15T03:32:06Z</dcterms:created>
  <dcterms:modified xsi:type="dcterms:W3CDTF">2011-12-22T23:44:25Z</dcterms:modified>
</cp:coreProperties>
</file>