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AMEN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dirty="0" smtClean="0"/>
              <a:t>Amen! Amen! Amen! Amen! Amen!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Are you going to love Him? Amen!</a:t>
            </a:r>
          </a:p>
          <a:p>
            <a:r>
              <a:rPr lang="en-US" sz="3600" b="1" dirty="0" smtClean="0"/>
              <a:t>Are you going to praise Him? Amen!</a:t>
            </a:r>
          </a:p>
          <a:p>
            <a:r>
              <a:rPr lang="en-US" sz="3600" b="1" dirty="0" smtClean="0"/>
              <a:t>Are you going to worship Him? Amen!</a:t>
            </a:r>
          </a:p>
          <a:p>
            <a:r>
              <a:rPr lang="en-US" sz="3600" b="1" dirty="0" smtClean="0"/>
              <a:t>Amen, Amen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Do you love Him? Amen!</a:t>
            </a:r>
          </a:p>
          <a:p>
            <a:r>
              <a:rPr lang="en-US" sz="3600" b="1" dirty="0" smtClean="0"/>
              <a:t>Will you serve Him? Amen!</a:t>
            </a:r>
          </a:p>
          <a:p>
            <a:r>
              <a:rPr lang="en-US" sz="3600" b="1" dirty="0" smtClean="0"/>
              <a:t>Do you believe Him? Amen!</a:t>
            </a:r>
          </a:p>
          <a:p>
            <a:r>
              <a:rPr lang="en-US" sz="3600" b="1" dirty="0" smtClean="0"/>
              <a:t>Amen, Amen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Bible’s true, Amen!</a:t>
            </a:r>
          </a:p>
          <a:p>
            <a:r>
              <a:rPr lang="en-US" sz="3600" b="1" dirty="0" smtClean="0"/>
              <a:t>I believe It. Amen!</a:t>
            </a:r>
          </a:p>
          <a:p>
            <a:r>
              <a:rPr lang="en-US" sz="3600" b="1" dirty="0" smtClean="0"/>
              <a:t>It’s the word of God. Amen!</a:t>
            </a:r>
          </a:p>
          <a:p>
            <a:r>
              <a:rPr lang="en-US" sz="3600" b="1" dirty="0" smtClean="0"/>
              <a:t>Amen, Amen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1282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believe You’re coming. Amen!</a:t>
            </a:r>
          </a:p>
          <a:p>
            <a:r>
              <a:rPr lang="en-US" sz="3600" b="1" dirty="0" smtClean="0"/>
              <a:t>We’re ready to meet You. Amen!</a:t>
            </a:r>
          </a:p>
          <a:p>
            <a:r>
              <a:rPr lang="en-US" sz="3600" b="1" dirty="0" smtClean="0"/>
              <a:t>Come, Lord Jesus. Amen!</a:t>
            </a:r>
          </a:p>
          <a:p>
            <a:r>
              <a:rPr lang="en-US" sz="3600" b="1" dirty="0" smtClean="0"/>
              <a:t>Amen, Amen!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2276</TotalTime>
  <Words>119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61</cp:revision>
  <dcterms:created xsi:type="dcterms:W3CDTF">2010-08-26T04:29:37Z</dcterms:created>
  <dcterms:modified xsi:type="dcterms:W3CDTF">2010-08-27T19:54:35Z</dcterms:modified>
</cp:coreProperties>
</file>