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30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F5D4267-9E44-4E13-8B65-6740237F572C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7401B6E-0481-44BE-9CD4-1D970AF651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4267-9E44-4E13-8B65-6740237F572C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1B6E-0481-44BE-9CD4-1D970AF651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4267-9E44-4E13-8B65-6740237F572C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1B6E-0481-44BE-9CD4-1D970AF651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F5D4267-9E44-4E13-8B65-6740237F572C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1B6E-0481-44BE-9CD4-1D970AF651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F5D4267-9E44-4E13-8B65-6740237F572C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7401B6E-0481-44BE-9CD4-1D970AF65130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F5D4267-9E44-4E13-8B65-6740237F572C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7401B6E-0481-44BE-9CD4-1D970AF651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CF5D4267-9E44-4E13-8B65-6740237F572C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7401B6E-0481-44BE-9CD4-1D970AF6513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4267-9E44-4E13-8B65-6740237F572C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1B6E-0481-44BE-9CD4-1D970AF651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F5D4267-9E44-4E13-8B65-6740237F572C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7401B6E-0481-44BE-9CD4-1D970AF651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F5D4267-9E44-4E13-8B65-6740237F572C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7401B6E-0481-44BE-9CD4-1D970AF6513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CF5D4267-9E44-4E13-8B65-6740237F572C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7401B6E-0481-44BE-9CD4-1D970AF6513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F5D4267-9E44-4E13-8B65-6740237F572C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7401B6E-0481-44BE-9CD4-1D970AF65130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7700" y="11266"/>
            <a:ext cx="8229600" cy="1399032"/>
          </a:xfrm>
        </p:spPr>
        <p:txBody>
          <a:bodyPr>
            <a:noAutofit/>
          </a:bodyPr>
          <a:lstStyle/>
          <a:p>
            <a:r>
              <a:rPr lang="en-GB" b="1" dirty="0" smtClean="0"/>
              <a:t>			580 </a:t>
            </a:r>
            <a:br>
              <a:rPr lang="en-GB" b="1" dirty="0" smtClean="0"/>
            </a:br>
            <a:r>
              <a:rPr lang="en-GB" b="1" dirty="0" smtClean="0"/>
              <a:t>		</a:t>
            </a:r>
            <a:r>
              <a:rPr lang="en-GB" b="1" u="sng" dirty="0" smtClean="0"/>
              <a:t>ALL IS WELL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4784"/>
            <a:ext cx="8579296" cy="525658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3900" b="1" dirty="0"/>
              <a:t>There’s a story in the Bible about Elisha</a:t>
            </a:r>
          </a:p>
          <a:p>
            <a:pPr marL="0" indent="0">
              <a:buNone/>
            </a:pPr>
            <a:r>
              <a:rPr lang="en-GB" sz="3900" b="1" dirty="0"/>
              <a:t>The </a:t>
            </a:r>
            <a:r>
              <a:rPr lang="en-GB" sz="3900" b="1" dirty="0" err="1"/>
              <a:t>Shunamite</a:t>
            </a:r>
            <a:r>
              <a:rPr lang="en-GB" sz="3900" b="1" dirty="0"/>
              <a:t> woman and her son</a:t>
            </a:r>
          </a:p>
          <a:p>
            <a:pPr marL="0" indent="0">
              <a:buNone/>
            </a:pPr>
            <a:r>
              <a:rPr lang="en-GB" sz="3900" b="1" dirty="0"/>
              <a:t>This woman found favour with God;</a:t>
            </a:r>
          </a:p>
          <a:p>
            <a:pPr marL="0" indent="0">
              <a:buNone/>
            </a:pPr>
            <a:r>
              <a:rPr lang="en-GB" sz="3900" b="1" dirty="0"/>
              <a:t>And He gave her a son, while working in </a:t>
            </a:r>
            <a:r>
              <a:rPr lang="en-GB" sz="3900" b="1" dirty="0" smtClean="0"/>
              <a:t>the field</a:t>
            </a:r>
            <a:r>
              <a:rPr lang="en-GB" sz="3900" b="1" dirty="0"/>
              <a:t>, the little boy had died, but the </a:t>
            </a:r>
            <a:r>
              <a:rPr lang="en-GB" sz="3900" b="1" dirty="0" smtClean="0"/>
              <a:t>woman’s faith </a:t>
            </a:r>
            <a:r>
              <a:rPr lang="en-GB" sz="3900" b="1" dirty="0"/>
              <a:t>never failed, even in death, she </a:t>
            </a:r>
            <a:r>
              <a:rPr lang="en-GB" sz="3900" b="1" dirty="0" smtClean="0"/>
              <a:t>testified that </a:t>
            </a:r>
            <a:r>
              <a:rPr lang="en-GB" sz="3900" b="1" dirty="0"/>
              <a:t>all is well.</a:t>
            </a:r>
          </a:p>
          <a:p>
            <a:pPr marL="0" indent="0">
              <a:buNone/>
            </a:pPr>
            <a:endParaRPr lang="en-GB" sz="3900" b="1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371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			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/>
              <a:t>All is well (2x)</a:t>
            </a:r>
          </a:p>
          <a:p>
            <a:pPr marL="0" indent="0">
              <a:buNone/>
            </a:pPr>
            <a:r>
              <a:rPr lang="en-GB" sz="4000" b="1" dirty="0"/>
              <a:t>We have heard the Message Shalom all is well</a:t>
            </a:r>
          </a:p>
          <a:p>
            <a:pPr marL="0" indent="0">
              <a:buNone/>
            </a:pPr>
            <a:r>
              <a:rPr lang="en-GB" sz="4000" b="1" dirty="0"/>
              <a:t>There is a place of perfect rest</a:t>
            </a:r>
          </a:p>
          <a:p>
            <a:pPr marL="0" indent="0">
              <a:buNone/>
            </a:pPr>
            <a:r>
              <a:rPr lang="en-GB" sz="4000" b="1" dirty="0"/>
              <a:t>Behind </a:t>
            </a:r>
            <a:r>
              <a:rPr lang="en-GB" sz="4000" b="1"/>
              <a:t>the </a:t>
            </a:r>
            <a:r>
              <a:rPr lang="en-GB" sz="4000" b="1" smtClean="0"/>
              <a:t>inner</a:t>
            </a:r>
            <a:r>
              <a:rPr lang="en-GB" sz="4000" b="1" smtClean="0"/>
              <a:t> </a:t>
            </a:r>
            <a:r>
              <a:rPr lang="en-GB" sz="4000" b="1" dirty="0"/>
              <a:t>veil, so rest, little bride, </a:t>
            </a:r>
            <a:r>
              <a:rPr lang="en-GB" sz="4000" b="1" dirty="0" smtClean="0"/>
              <a:t>rest for </a:t>
            </a:r>
            <a:r>
              <a:rPr lang="en-GB" sz="4000" b="1" dirty="0"/>
              <a:t>all is well.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77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81075"/>
            <a:ext cx="8229600" cy="56165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3800" b="1" dirty="0"/>
              <a:t>Now things have not worked out the way</a:t>
            </a:r>
          </a:p>
          <a:p>
            <a:pPr marL="0" indent="0">
              <a:buNone/>
            </a:pPr>
            <a:r>
              <a:rPr lang="en-GB" sz="3800" b="1" dirty="0"/>
              <a:t>God’s people thought;</a:t>
            </a:r>
          </a:p>
          <a:p>
            <a:pPr marL="0" indent="0">
              <a:buNone/>
            </a:pPr>
            <a:r>
              <a:rPr lang="en-GB" sz="3800" b="1" dirty="0"/>
              <a:t>For we here still have, the greatest battle </a:t>
            </a:r>
            <a:r>
              <a:rPr lang="en-GB" sz="3800" b="1" dirty="0" smtClean="0"/>
              <a:t>ever fought</a:t>
            </a:r>
            <a:r>
              <a:rPr lang="en-GB" sz="3800" b="1" dirty="0"/>
              <a:t>,</a:t>
            </a:r>
          </a:p>
          <a:p>
            <a:pPr marL="0" indent="0">
              <a:buNone/>
            </a:pPr>
            <a:r>
              <a:rPr lang="en-GB" sz="3800" b="1" dirty="0"/>
              <a:t>We must have the faith of Abraham,</a:t>
            </a:r>
          </a:p>
          <a:p>
            <a:pPr marL="0" indent="0">
              <a:buNone/>
            </a:pPr>
            <a:r>
              <a:rPr lang="en-GB" sz="3800" b="1" dirty="0"/>
              <a:t>Knowing God’s Word never fails</a:t>
            </a:r>
          </a:p>
          <a:p>
            <a:pPr marL="0" indent="0">
              <a:buNone/>
            </a:pPr>
            <a:r>
              <a:rPr lang="en-GB" sz="3800" b="1" dirty="0"/>
              <a:t>If we trust in Him, we’ll find that all is well.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94637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228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</TotalTime>
  <Words>147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Century Gothic</vt:lpstr>
      <vt:lpstr>Verdana</vt:lpstr>
      <vt:lpstr>Wingdings 2</vt:lpstr>
      <vt:lpstr>Verve</vt:lpstr>
      <vt:lpstr>   580    ALL IS WELL</vt:lpstr>
      <vt:lpstr>   CHORUS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580  ALL IS WELL</dc:title>
  <dc:creator>JUDE-MAJASAN</dc:creator>
  <cp:lastModifiedBy>BBF</cp:lastModifiedBy>
  <cp:revision>3</cp:revision>
  <dcterms:created xsi:type="dcterms:W3CDTF">2011-11-15T03:38:30Z</dcterms:created>
  <dcterms:modified xsi:type="dcterms:W3CDTF">2018-10-21T12:37:11Z</dcterms:modified>
</cp:coreProperties>
</file>