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F1588F-FE23-4300-885E-6300D8E6242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F26C04-4401-4E5E-BC23-E9B1EF870F5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6709" y="116632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 			581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  </a:t>
            </a:r>
            <a:r>
              <a:rPr lang="en-GB" b="1" u="sng" dirty="0" smtClean="0"/>
              <a:t>THOU </a:t>
            </a:r>
            <a:r>
              <a:rPr lang="en-GB" b="1" u="sng" dirty="0" smtClean="0"/>
              <a:t>ART MY GOD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054" y="1628800"/>
            <a:ext cx="8703433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Thou art my God and I will praise thee</a:t>
            </a:r>
          </a:p>
          <a:p>
            <a:pPr marL="0" indent="0">
              <a:buNone/>
            </a:pPr>
            <a:r>
              <a:rPr lang="en-GB" sz="4400" b="1" dirty="0"/>
              <a:t>Thou art my God, I will exalt thee</a:t>
            </a:r>
          </a:p>
          <a:p>
            <a:pPr marL="0" indent="0">
              <a:buNone/>
            </a:pPr>
            <a:r>
              <a:rPr lang="en-GB" sz="4400" b="1" dirty="0"/>
              <a:t>O give thanks unto the Lord for </a:t>
            </a:r>
            <a:r>
              <a:rPr lang="en-GB" sz="4400" b="1"/>
              <a:t>He </a:t>
            </a:r>
            <a:r>
              <a:rPr lang="en-GB" sz="4400" b="1" smtClean="0"/>
              <a:t>is good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For His mercy </a:t>
            </a:r>
            <a:r>
              <a:rPr lang="en-GB" sz="4400" b="1" dirty="0" err="1"/>
              <a:t>endureth</a:t>
            </a:r>
            <a:r>
              <a:rPr lang="en-GB" sz="4400" b="1" dirty="0"/>
              <a:t> forever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5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581     THOU ART MY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581 THOU ART MY GOD</dc:title>
  <dc:creator>JUDE-MAJASAN</dc:creator>
  <cp:lastModifiedBy>JUDE-MAJASAN</cp:lastModifiedBy>
  <cp:revision>3</cp:revision>
  <dcterms:created xsi:type="dcterms:W3CDTF">2011-11-15T03:47:46Z</dcterms:created>
  <dcterms:modified xsi:type="dcterms:W3CDTF">2011-12-22T23:47:41Z</dcterms:modified>
</cp:coreProperties>
</file>