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075A7C1-B6BC-4D7C-9296-517325BC6FD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0B784DC-A456-43BF-84E2-821536FFA5E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A7C1-B6BC-4D7C-9296-517325BC6FD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84DC-A456-43BF-84E2-821536FFA5E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A7C1-B6BC-4D7C-9296-517325BC6FD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84DC-A456-43BF-84E2-821536FFA5E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075A7C1-B6BC-4D7C-9296-517325BC6FD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84DC-A456-43BF-84E2-821536FFA5E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075A7C1-B6BC-4D7C-9296-517325BC6FD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0B784DC-A456-43BF-84E2-821536FFA5EC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075A7C1-B6BC-4D7C-9296-517325BC6FD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0B784DC-A456-43BF-84E2-821536FFA5E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075A7C1-B6BC-4D7C-9296-517325BC6FD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0B784DC-A456-43BF-84E2-821536FFA5E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A7C1-B6BC-4D7C-9296-517325BC6FD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784DC-A456-43BF-84E2-821536FFA5E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075A7C1-B6BC-4D7C-9296-517325BC6FD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0B784DC-A456-43BF-84E2-821536FFA5E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075A7C1-B6BC-4D7C-9296-517325BC6FD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0B784DC-A456-43BF-84E2-821536FFA5E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075A7C1-B6BC-4D7C-9296-517325BC6FD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0B784DC-A456-43BF-84E2-821536FFA5E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075A7C1-B6BC-4D7C-9296-517325BC6FD6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B784DC-A456-43BF-84E2-821536FFA5EC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399032"/>
          </a:xfrm>
        </p:spPr>
        <p:txBody>
          <a:bodyPr>
            <a:noAutofit/>
          </a:bodyPr>
          <a:lstStyle/>
          <a:p>
            <a:r>
              <a:rPr lang="en-GB" b="1" dirty="0" smtClean="0"/>
              <a:t>			 582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</a:t>
            </a:r>
            <a:r>
              <a:rPr lang="en-GB" b="1" u="sng" dirty="0" smtClean="0"/>
              <a:t> HUMBLE </a:t>
            </a:r>
            <a:r>
              <a:rPr lang="en-GB" b="1" u="sng" dirty="0" smtClean="0"/>
              <a:t>YOURSELVES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965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b="1" dirty="0"/>
              <a:t>Humble yourselves therefore</a:t>
            </a:r>
          </a:p>
          <a:p>
            <a:pPr marL="0" indent="0">
              <a:buNone/>
            </a:pPr>
            <a:r>
              <a:rPr lang="en-GB" sz="4400" b="1" dirty="0"/>
              <a:t>Under the mighty hand of God</a:t>
            </a:r>
          </a:p>
          <a:p>
            <a:pPr marL="0" indent="0">
              <a:buNone/>
            </a:pPr>
            <a:r>
              <a:rPr lang="en-GB" sz="4400" b="1" dirty="0"/>
              <a:t>That He may exalt you in due time</a:t>
            </a:r>
          </a:p>
          <a:p>
            <a:pPr marL="0" indent="0">
              <a:buNone/>
            </a:pPr>
            <a:r>
              <a:rPr lang="en-GB" sz="4400" b="1" dirty="0"/>
              <a:t>Casting all your care upon Him</a:t>
            </a:r>
          </a:p>
          <a:p>
            <a:pPr marL="0" indent="0">
              <a:buNone/>
            </a:pPr>
            <a:r>
              <a:rPr lang="en-GB" sz="4400" b="1" dirty="0"/>
              <a:t>For He </a:t>
            </a:r>
            <a:r>
              <a:rPr lang="en-GB" sz="4400" b="1" dirty="0" err="1"/>
              <a:t>careth</a:t>
            </a:r>
            <a:r>
              <a:rPr lang="en-GB" sz="4400" b="1" dirty="0"/>
              <a:t> for you, He </a:t>
            </a:r>
            <a:r>
              <a:rPr lang="en-GB" sz="4400" b="1" dirty="0" err="1"/>
              <a:t>careth</a:t>
            </a:r>
            <a:r>
              <a:rPr lang="en-GB" sz="4400" b="1" dirty="0"/>
              <a:t> for </a:t>
            </a:r>
            <a:r>
              <a:rPr lang="en-GB" sz="4400" b="1" dirty="0" smtClean="0"/>
              <a:t>you.</a:t>
            </a:r>
            <a:endParaRPr lang="en-GB" sz="4400" b="1" dirty="0"/>
          </a:p>
          <a:p>
            <a:endParaRPr lang="en-GB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547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</TotalTime>
  <Words>34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582    HUMBLE YOURSELVES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582 HUMBLE YOURSELVES</dc:title>
  <dc:creator>JUDE-MAJASAN</dc:creator>
  <cp:lastModifiedBy>JUDE-MAJASAN</cp:lastModifiedBy>
  <cp:revision>3</cp:revision>
  <dcterms:created xsi:type="dcterms:W3CDTF">2011-11-15T03:51:23Z</dcterms:created>
  <dcterms:modified xsi:type="dcterms:W3CDTF">2011-12-22T23:48:38Z</dcterms:modified>
</cp:coreProperties>
</file>