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E397913-9847-4D13-94F8-6032923718B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DEC0D08-EB11-4B2D-8D8B-155ACAE1579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7913-9847-4D13-94F8-6032923718B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0D08-EB11-4B2D-8D8B-155ACAE1579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7913-9847-4D13-94F8-6032923718B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0D08-EB11-4B2D-8D8B-155ACAE1579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E397913-9847-4D13-94F8-6032923718B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0D08-EB11-4B2D-8D8B-155ACAE1579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E397913-9847-4D13-94F8-6032923718B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DEC0D08-EB11-4B2D-8D8B-155ACAE1579A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E397913-9847-4D13-94F8-6032923718B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DEC0D08-EB11-4B2D-8D8B-155ACAE1579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E397913-9847-4D13-94F8-6032923718B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DEC0D08-EB11-4B2D-8D8B-155ACAE1579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7913-9847-4D13-94F8-6032923718B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0D08-EB11-4B2D-8D8B-155ACAE1579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E397913-9847-4D13-94F8-6032923718B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DEC0D08-EB11-4B2D-8D8B-155ACAE1579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E397913-9847-4D13-94F8-6032923718B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DEC0D08-EB11-4B2D-8D8B-155ACAE1579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E397913-9847-4D13-94F8-6032923718B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DEC0D08-EB11-4B2D-8D8B-155ACAE1579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E397913-9847-4D13-94F8-6032923718B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DEC0D08-EB11-4B2D-8D8B-155ACAE1579A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smtClean="0"/>
              <a:t>			   583</a:t>
            </a:r>
            <a:r>
              <a:rPr lang="en-GB" b="1" smtClean="0"/>
              <a:t/>
            </a:r>
            <a:br>
              <a:rPr lang="en-GB" b="1" smtClean="0"/>
            </a:br>
            <a:r>
              <a:rPr lang="en-GB" b="1" smtClean="0"/>
              <a:t>	  </a:t>
            </a:r>
            <a:r>
              <a:rPr lang="en-GB" b="1" dirty="0" smtClean="0"/>
              <a:t>PREPARE YE THE WAY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052736"/>
            <a:ext cx="8784976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/>
              <a:t>Prepare ye the way of the </a:t>
            </a:r>
            <a:r>
              <a:rPr lang="en-GB" b="1" dirty="0" smtClean="0"/>
              <a:t>Lord, make </a:t>
            </a:r>
            <a:r>
              <a:rPr lang="en-GB" b="1" dirty="0"/>
              <a:t>his paths </a:t>
            </a:r>
            <a:r>
              <a:rPr lang="en-GB" b="1" dirty="0" smtClean="0"/>
              <a:t>straight; Every </a:t>
            </a:r>
            <a:r>
              <a:rPr lang="en-GB" b="1" dirty="0"/>
              <a:t>valley shall be filled</a:t>
            </a:r>
          </a:p>
          <a:p>
            <a:pPr marL="0" indent="0">
              <a:buNone/>
            </a:pPr>
            <a:r>
              <a:rPr lang="en-GB" b="1" dirty="0"/>
              <a:t>And every mountain and hill shall be </a:t>
            </a:r>
            <a:r>
              <a:rPr lang="en-GB" b="1" dirty="0" smtClean="0"/>
              <a:t>brought low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And the crooked shall be made straight.</a:t>
            </a:r>
          </a:p>
          <a:p>
            <a:pPr marL="0" indent="0">
              <a:buNone/>
            </a:pPr>
            <a:r>
              <a:rPr lang="en-GB" b="1" dirty="0"/>
              <a:t>And the rough ways shall be made smooth</a:t>
            </a:r>
          </a:p>
          <a:p>
            <a:pPr marL="0" indent="0">
              <a:buNone/>
            </a:pPr>
            <a:r>
              <a:rPr lang="en-GB" b="1" dirty="0"/>
              <a:t>And all flesh shall see the salvation of God</a:t>
            </a:r>
          </a:p>
          <a:p>
            <a:pPr marL="0" indent="0">
              <a:buNone/>
            </a:pPr>
            <a:r>
              <a:rPr lang="en-GB" b="1" dirty="0"/>
              <a:t>Sow to yourselves in righteousness</a:t>
            </a:r>
          </a:p>
          <a:p>
            <a:pPr marL="0" indent="0">
              <a:buNone/>
            </a:pPr>
            <a:r>
              <a:rPr lang="en-GB" b="1" dirty="0"/>
              <a:t>Reap in mercy, break up your fallow ground</a:t>
            </a:r>
          </a:p>
          <a:p>
            <a:pPr marL="0" indent="0">
              <a:buNone/>
            </a:pPr>
            <a:r>
              <a:rPr lang="en-GB" b="1" dirty="0"/>
              <a:t>For it is time to seek the Lord</a:t>
            </a:r>
          </a:p>
          <a:p>
            <a:pPr marL="0" indent="0">
              <a:buNone/>
            </a:pPr>
            <a:r>
              <a:rPr lang="en-GB" b="1" dirty="0"/>
              <a:t>Till he come and rain righteousness on you.</a:t>
            </a:r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055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</TotalTime>
  <Words>83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  583    PREPARE YE THE WAY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583  PREPARE YE THE WAY</dc:title>
  <dc:creator>JUDE-MAJASAN</dc:creator>
  <cp:lastModifiedBy>JUDE-MAJASAN</cp:lastModifiedBy>
  <cp:revision>2</cp:revision>
  <dcterms:created xsi:type="dcterms:W3CDTF">2011-11-15T03:54:21Z</dcterms:created>
  <dcterms:modified xsi:type="dcterms:W3CDTF">2011-12-22T23:49:22Z</dcterms:modified>
</cp:coreProperties>
</file>