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7FE0-ADDD-4793-AC57-B1B9BF797373}" type="datetimeFigureOut">
              <a:rPr lang="en-US" smtClean="0"/>
              <a:pPr/>
              <a:t>2/27/2011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92A1-42D5-47BC-A8E1-A6BACBF8F0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447800" y="381000"/>
            <a:ext cx="5572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u="sng" dirty="0" smtClean="0"/>
              <a:t>ROLL BACK THE CURTAIN</a:t>
            </a:r>
            <a:endParaRPr lang="en-GB" sz="3600" u="sng" dirty="0"/>
          </a:p>
        </p:txBody>
      </p:sp>
      <p:sp>
        <p:nvSpPr>
          <p:cNvPr id="13" name="Rectangle 12"/>
          <p:cNvSpPr/>
          <p:nvPr/>
        </p:nvSpPr>
        <p:spPr>
          <a:xfrm>
            <a:off x="228600" y="12954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things that I love</a:t>
            </a:r>
          </a:p>
          <a:p>
            <a:r>
              <a:rPr lang="en-GB" sz="3600" b="1" dirty="0" smtClean="0"/>
              <a:t>And hold dear to my heart</a:t>
            </a:r>
          </a:p>
          <a:p>
            <a:r>
              <a:rPr lang="en-GB" sz="3600" b="1" dirty="0" smtClean="0"/>
              <a:t>There’re just borrowed</a:t>
            </a:r>
          </a:p>
          <a:p>
            <a:r>
              <a:rPr lang="en-GB" sz="3600" b="1" dirty="0" smtClean="0"/>
              <a:t>There’re not mine at all</a:t>
            </a:r>
          </a:p>
          <a:p>
            <a:r>
              <a:rPr lang="en-GB" sz="3600" b="1" dirty="0" smtClean="0"/>
              <a:t>Jesus only let me use them to brighten my life</a:t>
            </a:r>
          </a:p>
          <a:p>
            <a:r>
              <a:rPr lang="en-GB" sz="3600" b="1" dirty="0" smtClean="0"/>
              <a:t>So remind me remind me dear Lord.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52400" y="10668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Roll back the curtain of memory now again</a:t>
            </a:r>
          </a:p>
          <a:p>
            <a:r>
              <a:rPr lang="en-GB" sz="3600" b="1" dirty="0" smtClean="0"/>
              <a:t>Show me where you brought me from</a:t>
            </a:r>
          </a:p>
          <a:p>
            <a:r>
              <a:rPr lang="en-GB" sz="3600" b="1" dirty="0" smtClean="0"/>
              <a:t>And where I could have been</a:t>
            </a:r>
          </a:p>
          <a:p>
            <a:r>
              <a:rPr lang="en-GB" sz="3600" b="1" dirty="0" smtClean="0"/>
              <a:t>Remember I’m human And human forgets</a:t>
            </a:r>
          </a:p>
          <a:p>
            <a:r>
              <a:rPr lang="en-GB" sz="3600" b="1" dirty="0" smtClean="0"/>
              <a:t>So remind me, remind me dear Lord.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" y="13716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Nothing good have I done</a:t>
            </a:r>
          </a:p>
          <a:p>
            <a:r>
              <a:rPr lang="en-GB" sz="3600" b="1" dirty="0" smtClean="0"/>
              <a:t>To deserve Gods own Son</a:t>
            </a:r>
          </a:p>
          <a:p>
            <a:r>
              <a:rPr lang="en-GB" sz="3600" b="1" dirty="0" smtClean="0"/>
              <a:t>I’m not worthy of the scars in His hand</a:t>
            </a:r>
          </a:p>
          <a:p>
            <a:r>
              <a:rPr lang="en-GB" sz="3600" b="1" dirty="0" smtClean="0"/>
              <a:t>Yet (But) He </a:t>
            </a:r>
            <a:r>
              <a:rPr lang="en-GB" sz="3600" b="1" dirty="0" err="1" smtClean="0"/>
              <a:t>choosed</a:t>
            </a:r>
            <a:r>
              <a:rPr lang="en-GB" sz="3600" b="1" dirty="0" smtClean="0"/>
              <a:t> the road to</a:t>
            </a:r>
          </a:p>
          <a:p>
            <a:r>
              <a:rPr lang="en-GB" sz="3600" b="1" dirty="0" smtClean="0"/>
              <a:t>Calvary to die in my stead</a:t>
            </a:r>
          </a:p>
          <a:p>
            <a:r>
              <a:rPr lang="en-GB" sz="3600" b="1" dirty="0" smtClean="0"/>
              <a:t>Why He loved me I can’t understand.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5498</TotalTime>
  <Words>123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149</cp:revision>
  <dcterms:created xsi:type="dcterms:W3CDTF">2010-08-26T04:29:37Z</dcterms:created>
  <dcterms:modified xsi:type="dcterms:W3CDTF">2011-02-27T16:49:35Z</dcterms:modified>
</cp:coreProperties>
</file>