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27F5874-DFE0-4B80-8853-34EE7DBCD3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2F08786-E808-46E2-97AB-838816EF7C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5874-DFE0-4B80-8853-34EE7DBCD3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8786-E808-46E2-97AB-838816EF7C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5874-DFE0-4B80-8853-34EE7DBCD3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8786-E808-46E2-97AB-838816EF7C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27F5874-DFE0-4B80-8853-34EE7DBCD3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8786-E808-46E2-97AB-838816EF7C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27F5874-DFE0-4B80-8853-34EE7DBCD3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2F08786-E808-46E2-97AB-838816EF7C64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27F5874-DFE0-4B80-8853-34EE7DBCD3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2F08786-E808-46E2-97AB-838816EF7C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27F5874-DFE0-4B80-8853-34EE7DBCD3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2F08786-E808-46E2-97AB-838816EF7C6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5874-DFE0-4B80-8853-34EE7DBCD3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8786-E808-46E2-97AB-838816EF7C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27F5874-DFE0-4B80-8853-34EE7DBCD3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2F08786-E808-46E2-97AB-838816EF7C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27F5874-DFE0-4B80-8853-34EE7DBCD3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2F08786-E808-46E2-97AB-838816EF7C6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27F5874-DFE0-4B80-8853-34EE7DBCD3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2F08786-E808-46E2-97AB-838816EF7C6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27F5874-DFE0-4B80-8853-34EE7DBCD37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2F08786-E808-46E2-97AB-838816EF7C64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91083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 585 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u="sng" dirty="0" smtClean="0"/>
              <a:t>SEEK YE FIRST THE KINGDOM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Seek ye first the kingdom of God,</a:t>
            </a:r>
          </a:p>
          <a:p>
            <a:pPr marL="0" indent="0">
              <a:buNone/>
            </a:pPr>
            <a:r>
              <a:rPr lang="en-GB" sz="4400" b="1" dirty="0"/>
              <a:t>And His righteousness.</a:t>
            </a:r>
          </a:p>
          <a:p>
            <a:pPr marL="0" indent="0">
              <a:buNone/>
            </a:pPr>
            <a:r>
              <a:rPr lang="en-GB" sz="4400" b="1" dirty="0"/>
              <a:t>And all these things,</a:t>
            </a:r>
          </a:p>
          <a:p>
            <a:pPr marL="0" indent="0">
              <a:buNone/>
            </a:pPr>
            <a:r>
              <a:rPr lang="en-GB" sz="4400" b="1" dirty="0"/>
              <a:t>Shall be added unto you,</a:t>
            </a:r>
          </a:p>
          <a:p>
            <a:pPr marL="0" indent="0">
              <a:buNone/>
            </a:pPr>
            <a:r>
              <a:rPr lang="en-GB" sz="4400" b="1" dirty="0" smtClean="0"/>
              <a:t>Halle-</a:t>
            </a:r>
            <a:r>
              <a:rPr lang="en-GB" sz="4400" b="1" dirty="0" err="1" smtClean="0"/>
              <a:t>lu</a:t>
            </a:r>
            <a:r>
              <a:rPr lang="en-GB" sz="4400" b="1" dirty="0" smtClean="0"/>
              <a:t>- Hallelu-jah.</a:t>
            </a:r>
            <a:endParaRPr lang="en-GB" sz="4400" b="1" dirty="0"/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49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68760"/>
            <a:ext cx="8640762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Man shall not live by bread alone.</a:t>
            </a:r>
          </a:p>
          <a:p>
            <a:pPr marL="0" indent="0">
              <a:buNone/>
            </a:pPr>
            <a:r>
              <a:rPr lang="en-GB" sz="4400" b="1" dirty="0"/>
              <a:t>But by every Word</a:t>
            </a:r>
          </a:p>
          <a:p>
            <a:pPr marL="0" indent="0">
              <a:buNone/>
            </a:pPr>
            <a:r>
              <a:rPr lang="en-GB" sz="4400" b="1" dirty="0"/>
              <a:t>That proceeds from the mouth of </a:t>
            </a:r>
            <a:r>
              <a:rPr lang="en-GB" sz="4400" b="1" dirty="0" smtClean="0"/>
              <a:t>God</a:t>
            </a:r>
          </a:p>
          <a:p>
            <a:pPr marL="0" indent="0">
              <a:buNone/>
            </a:pPr>
            <a:r>
              <a:rPr lang="en-GB" sz="4400" b="1" dirty="0" smtClean="0"/>
              <a:t>Halle-</a:t>
            </a:r>
            <a:r>
              <a:rPr lang="en-GB" sz="4400" b="1" dirty="0" err="1" smtClean="0"/>
              <a:t>lu</a:t>
            </a:r>
            <a:r>
              <a:rPr lang="en-GB" sz="4400" b="1" dirty="0" smtClean="0"/>
              <a:t>- Hallelu-jah</a:t>
            </a:r>
            <a:endParaRPr lang="en-GB" sz="4400" b="1" dirty="0"/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7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1196752"/>
            <a:ext cx="8507413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Ask, and it shall be given unto you,</a:t>
            </a:r>
          </a:p>
          <a:p>
            <a:pPr marL="0" indent="0">
              <a:buNone/>
            </a:pPr>
            <a:r>
              <a:rPr lang="en-GB" sz="4400" b="1" dirty="0"/>
              <a:t>Seek, and ye shall find.</a:t>
            </a:r>
          </a:p>
          <a:p>
            <a:pPr marL="0" indent="0">
              <a:buNone/>
            </a:pPr>
            <a:r>
              <a:rPr lang="en-GB" sz="4400" b="1" dirty="0"/>
              <a:t>Knock, and it shall be opened </a:t>
            </a:r>
            <a:r>
              <a:rPr lang="en-GB" sz="4400" b="1" dirty="0" smtClean="0"/>
              <a:t>unto you</a:t>
            </a:r>
          </a:p>
          <a:p>
            <a:pPr marL="0" indent="0">
              <a:buNone/>
            </a:pPr>
            <a:r>
              <a:rPr lang="en-GB" sz="4400" b="1" dirty="0" smtClean="0"/>
              <a:t>Halle-</a:t>
            </a:r>
            <a:r>
              <a:rPr lang="en-GB" sz="4400" b="1" dirty="0" err="1" smtClean="0"/>
              <a:t>lu</a:t>
            </a:r>
            <a:r>
              <a:rPr lang="en-GB" sz="4400" b="1" dirty="0" smtClean="0"/>
              <a:t>- Hallelu-jah.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92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</TotalTime>
  <Words>76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585  SEEK YE FIRST THE KINGDOM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585 SEEK YE FIRST THE KINGDOM</dc:title>
  <dc:creator>JUDE-MAJASAN</dc:creator>
  <cp:lastModifiedBy>JUDE-MAJASAN</cp:lastModifiedBy>
  <cp:revision>3</cp:revision>
  <dcterms:created xsi:type="dcterms:W3CDTF">2011-11-15T03:59:31Z</dcterms:created>
  <dcterms:modified xsi:type="dcterms:W3CDTF">2011-12-22T23:50:42Z</dcterms:modified>
</cp:coreProperties>
</file>