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FD18BF0-BE6D-47B4-83BC-2F74EC0C878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B6F3096-CDF6-46AF-8A47-7FFA5F95AF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8BF0-BE6D-47B4-83BC-2F74EC0C878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3096-CDF6-46AF-8A47-7FFA5F95AF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8BF0-BE6D-47B4-83BC-2F74EC0C878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3096-CDF6-46AF-8A47-7FFA5F95AF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FD18BF0-BE6D-47B4-83BC-2F74EC0C878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3096-CDF6-46AF-8A47-7FFA5F95AF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FD18BF0-BE6D-47B4-83BC-2F74EC0C878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B6F3096-CDF6-46AF-8A47-7FFA5F95AF02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FD18BF0-BE6D-47B4-83BC-2F74EC0C878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B6F3096-CDF6-46AF-8A47-7FFA5F95AF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FD18BF0-BE6D-47B4-83BC-2F74EC0C878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B6F3096-CDF6-46AF-8A47-7FFA5F95AF0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8BF0-BE6D-47B4-83BC-2F74EC0C878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3096-CDF6-46AF-8A47-7FFA5F95AF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FD18BF0-BE6D-47B4-83BC-2F74EC0C878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B6F3096-CDF6-46AF-8A47-7FFA5F95AF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FD18BF0-BE6D-47B4-83BC-2F74EC0C878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B6F3096-CDF6-46AF-8A47-7FFA5F95AF0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FD18BF0-BE6D-47B4-83BC-2F74EC0C878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B6F3096-CDF6-46AF-8A47-7FFA5F95AF0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FD18BF0-BE6D-47B4-83BC-2F74EC0C878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B6F3096-CDF6-46AF-8A47-7FFA5F95AF02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			  586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		</a:t>
            </a:r>
            <a:r>
              <a:rPr lang="en-GB" b="1" u="sng" dirty="0" smtClean="0"/>
              <a:t>I </a:t>
            </a:r>
            <a:r>
              <a:rPr lang="en-GB" b="1" u="sng" dirty="0" smtClean="0"/>
              <a:t>LIVE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/>
              <a:t>I live, I live be-cause He is risen,</a:t>
            </a:r>
          </a:p>
          <a:p>
            <a:pPr marL="0" indent="0">
              <a:buNone/>
            </a:pPr>
            <a:r>
              <a:rPr lang="en-GB" sz="4400" b="1" dirty="0"/>
              <a:t>I live, I live with </a:t>
            </a:r>
            <a:r>
              <a:rPr lang="en-GB" sz="4400" b="1" dirty="0" err="1"/>
              <a:t>pow'r</a:t>
            </a:r>
            <a:r>
              <a:rPr lang="en-GB" sz="4400" b="1" dirty="0"/>
              <a:t> o-</a:t>
            </a:r>
            <a:r>
              <a:rPr lang="en-GB" sz="4400" b="1" dirty="0" err="1"/>
              <a:t>ver</a:t>
            </a:r>
            <a:r>
              <a:rPr lang="en-GB" sz="4400" b="1" dirty="0"/>
              <a:t> sin</a:t>
            </a:r>
          </a:p>
          <a:p>
            <a:pPr marL="0" indent="0">
              <a:buNone/>
            </a:pPr>
            <a:r>
              <a:rPr lang="en-GB" sz="4400" b="1" dirty="0"/>
              <a:t>I live, I live because He is </a:t>
            </a:r>
            <a:r>
              <a:rPr lang="en-GB" sz="4400" b="1" dirty="0" err="1"/>
              <a:t>ri-sen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I live, I live to </a:t>
            </a:r>
            <a:r>
              <a:rPr lang="en-GB" sz="4400" b="1" dirty="0" err="1"/>
              <a:t>wor</a:t>
            </a:r>
            <a:r>
              <a:rPr lang="en-GB" sz="4400" b="1" dirty="0"/>
              <a:t>-ship </a:t>
            </a:r>
            <a:r>
              <a:rPr lang="en-GB" sz="4400" b="1" dirty="0" smtClean="0"/>
              <a:t>Him.</a:t>
            </a:r>
            <a:endParaRPr lang="en-GB" sz="44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65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	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Thank you Jesus, thank you Je-sus</a:t>
            </a:r>
          </a:p>
          <a:p>
            <a:pPr marL="0" indent="0">
              <a:buNone/>
            </a:pPr>
            <a:r>
              <a:rPr lang="en-GB" sz="4400" b="1" dirty="0"/>
              <a:t>Because you're alive,</a:t>
            </a:r>
          </a:p>
          <a:p>
            <a:pPr marL="0" indent="0">
              <a:buNone/>
            </a:pPr>
            <a:r>
              <a:rPr lang="en-GB" sz="4400" b="1" dirty="0"/>
              <a:t>Because you're alive,</a:t>
            </a:r>
          </a:p>
          <a:p>
            <a:pPr marL="0" indent="0">
              <a:buNone/>
            </a:pPr>
            <a:r>
              <a:rPr lang="en-GB" sz="4400" b="1" dirty="0"/>
              <a:t>Because you're alive, I live.</a:t>
            </a:r>
          </a:p>
          <a:p>
            <a:pPr marL="0" indent="0">
              <a:buNone/>
            </a:pP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537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</TotalTime>
  <Words>60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     586     I LIVE</vt:lpstr>
      <vt:lpstr>   CHORUS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586 I LIVE</dc:title>
  <dc:creator>JUDE-MAJASAN</dc:creator>
  <cp:lastModifiedBy>JUDE-MAJASAN</cp:lastModifiedBy>
  <cp:revision>6</cp:revision>
  <dcterms:created xsi:type="dcterms:W3CDTF">2011-11-15T04:09:42Z</dcterms:created>
  <dcterms:modified xsi:type="dcterms:W3CDTF">2011-12-22T23:51:39Z</dcterms:modified>
</cp:coreProperties>
</file>