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F21741C-E9E1-48B4-9D82-445EC74AC4C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D99D345-C72E-49AF-9D43-EFBC1DB1107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741C-E9E1-48B4-9D82-445EC74AC4C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345-C72E-49AF-9D43-EFBC1DB1107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741C-E9E1-48B4-9D82-445EC74AC4C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345-C72E-49AF-9D43-EFBC1DB1107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F21741C-E9E1-48B4-9D82-445EC74AC4C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345-C72E-49AF-9D43-EFBC1DB1107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F21741C-E9E1-48B4-9D82-445EC74AC4C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D99D345-C72E-49AF-9D43-EFBC1DB1107B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F21741C-E9E1-48B4-9D82-445EC74AC4C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D99D345-C72E-49AF-9D43-EFBC1DB1107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F21741C-E9E1-48B4-9D82-445EC74AC4C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D99D345-C72E-49AF-9D43-EFBC1DB1107B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741C-E9E1-48B4-9D82-445EC74AC4C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345-C72E-49AF-9D43-EFBC1DB1107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F21741C-E9E1-48B4-9D82-445EC74AC4C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D99D345-C72E-49AF-9D43-EFBC1DB1107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F21741C-E9E1-48B4-9D82-445EC74AC4C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D99D345-C72E-49AF-9D43-EFBC1DB1107B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F21741C-E9E1-48B4-9D82-445EC74AC4C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D99D345-C72E-49AF-9D43-EFBC1DB1107B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F21741C-E9E1-48B4-9D82-445EC74AC4C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D99D345-C72E-49AF-9D43-EFBC1DB1107B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Autofit/>
          </a:bodyPr>
          <a:lstStyle/>
          <a:p>
            <a:r>
              <a:rPr lang="en-GB" b="1" smtClean="0"/>
              <a:t>				587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 COME LET US ADORE HIM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O come let us adore him </a:t>
            </a:r>
            <a:r>
              <a:rPr lang="en-GB" sz="4400" b="1" dirty="0" smtClean="0"/>
              <a:t>(3x</a:t>
            </a:r>
            <a:r>
              <a:rPr lang="en-GB" sz="4400" b="1" dirty="0"/>
              <a:t>)</a:t>
            </a:r>
          </a:p>
          <a:p>
            <a:pPr marL="0" indent="0">
              <a:buNone/>
            </a:pPr>
            <a:r>
              <a:rPr lang="en-GB" sz="4400" b="1" dirty="0" smtClean="0"/>
              <a:t>He is Christ </a:t>
            </a:r>
            <a:r>
              <a:rPr lang="en-GB" sz="4400" b="1" dirty="0"/>
              <a:t>the </a:t>
            </a:r>
            <a:r>
              <a:rPr lang="en-GB" sz="4400" b="1" dirty="0" smtClean="0"/>
              <a:t>Lord.</a:t>
            </a:r>
            <a:endParaRPr lang="en-GB" sz="4400" b="1" dirty="0"/>
          </a:p>
          <a:p>
            <a:endParaRPr lang="en-GB" sz="44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935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57338"/>
            <a:ext cx="8229600" cy="4525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 smtClean="0"/>
              <a:t>For He alone is worthy (3x)</a:t>
            </a:r>
          </a:p>
          <a:p>
            <a:pPr marL="0" indent="0">
              <a:buNone/>
            </a:pPr>
            <a:r>
              <a:rPr lang="en-GB" sz="4400" b="1" dirty="0" smtClean="0"/>
              <a:t>He is Christ the Lord</a:t>
            </a:r>
            <a:endParaRPr lang="en-GB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200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57338"/>
            <a:ext cx="8229600" cy="4525962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He’s the Lily of the valley (2x)</a:t>
            </a:r>
          </a:p>
          <a:p>
            <a:pPr marL="0" indent="0">
              <a:buNone/>
            </a:pPr>
            <a:r>
              <a:rPr lang="en-GB" sz="4400" b="1" dirty="0"/>
              <a:t>Christ the </a:t>
            </a:r>
            <a:r>
              <a:rPr lang="en-GB" sz="4400" b="1" dirty="0" smtClean="0"/>
              <a:t>Lord.</a:t>
            </a:r>
            <a:endParaRPr lang="en-GB" sz="4400" b="1" dirty="0"/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367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57338"/>
            <a:ext cx="8229600" cy="4525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 smtClean="0"/>
              <a:t>Let’s praise His Name forever (3x)</a:t>
            </a:r>
          </a:p>
          <a:p>
            <a:pPr marL="0" indent="0">
              <a:buNone/>
            </a:pPr>
            <a:r>
              <a:rPr lang="en-GB" sz="4400" b="1" dirty="0" smtClean="0"/>
              <a:t>He is Christ the Lord</a:t>
            </a:r>
            <a:endParaRPr lang="en-GB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523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</TotalTime>
  <Words>54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    587  COME LET US ADORE HIM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587 COME LET US ADORE HIM</dc:title>
  <dc:creator>JUDE-MAJASAN</dc:creator>
  <cp:lastModifiedBy>JUDE-MAJASAN</cp:lastModifiedBy>
  <cp:revision>4</cp:revision>
  <dcterms:created xsi:type="dcterms:W3CDTF">2011-11-15T04:28:08Z</dcterms:created>
  <dcterms:modified xsi:type="dcterms:W3CDTF">2011-12-22T23:52:37Z</dcterms:modified>
</cp:coreProperties>
</file>