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want to live,</a:t>
            </a:r>
          </a:p>
          <a:p>
            <a:r>
              <a:rPr lang="en-GB" sz="3600" b="1" dirty="0" smtClean="0"/>
              <a:t>The way He wants me to live,</a:t>
            </a:r>
          </a:p>
          <a:p>
            <a:r>
              <a:rPr lang="en-GB" sz="3600" b="1" dirty="0" smtClean="0"/>
              <a:t>I want to give,</a:t>
            </a:r>
          </a:p>
          <a:p>
            <a:r>
              <a:rPr lang="en-GB" sz="3600" b="1" dirty="0" smtClean="0"/>
              <a:t>Until there’s just no more to give,</a:t>
            </a:r>
          </a:p>
          <a:p>
            <a:r>
              <a:rPr lang="en-GB" sz="3600" b="1" dirty="0" smtClean="0"/>
              <a:t>I want to love,</a:t>
            </a:r>
          </a:p>
          <a:p>
            <a:r>
              <a:rPr lang="en-GB" sz="3600" b="1" dirty="0" smtClean="0"/>
              <a:t>Love ‘til there’s just no more love,</a:t>
            </a:r>
          </a:p>
          <a:p>
            <a:r>
              <a:rPr lang="en-GB" sz="3600" b="1" dirty="0" smtClean="0"/>
              <a:t>For I can never, </a:t>
            </a:r>
            <a:r>
              <a:rPr lang="en-GB" sz="3600" b="1" smtClean="0"/>
              <a:t>ever out love </a:t>
            </a:r>
            <a:r>
              <a:rPr lang="en-GB" sz="3600" b="1" dirty="0" smtClean="0"/>
              <a:t>the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WANT TO LIVE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5550</TotalTime>
  <Words>55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175</cp:revision>
  <dcterms:created xsi:type="dcterms:W3CDTF">2010-08-26T04:29:37Z</dcterms:created>
  <dcterms:modified xsi:type="dcterms:W3CDTF">2010-11-21T07:57:07Z</dcterms:modified>
</cp:coreProperties>
</file>