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045E476-D5DC-448D-8876-9191854F1CA9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D0B1320-E6D9-47EF-9607-B6D01671B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E476-D5DC-448D-8876-9191854F1CA9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320-E6D9-47EF-9607-B6D01671B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E476-D5DC-448D-8876-9191854F1CA9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320-E6D9-47EF-9607-B6D01671B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045E476-D5DC-448D-8876-9191854F1CA9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320-E6D9-47EF-9607-B6D01671B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045E476-D5DC-448D-8876-9191854F1CA9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D0B1320-E6D9-47EF-9607-B6D01671BCB7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045E476-D5DC-448D-8876-9191854F1CA9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D0B1320-E6D9-47EF-9607-B6D01671B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045E476-D5DC-448D-8876-9191854F1CA9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D0B1320-E6D9-47EF-9607-B6D01671BCB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E476-D5DC-448D-8876-9191854F1CA9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1320-E6D9-47EF-9607-B6D01671B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045E476-D5DC-448D-8876-9191854F1CA9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D0B1320-E6D9-47EF-9607-B6D01671B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045E476-D5DC-448D-8876-9191854F1CA9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D0B1320-E6D9-47EF-9607-B6D01671BCB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045E476-D5DC-448D-8876-9191854F1CA9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D0B1320-E6D9-47EF-9607-B6D01671BCB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045E476-D5DC-448D-8876-9191854F1CA9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D0B1320-E6D9-47EF-9607-B6D01671BCB7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GB" b="1" dirty="0" smtClean="0"/>
              <a:t>		       589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  </a:t>
            </a:r>
            <a:r>
              <a:rPr lang="en-GB" b="1" u="sng" dirty="0" smtClean="0"/>
              <a:t> SING </a:t>
            </a:r>
            <a:r>
              <a:rPr lang="en-GB" b="1" u="sng" dirty="0" smtClean="0"/>
              <a:t>I LOVE YOU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462" y="1556792"/>
            <a:ext cx="8229600" cy="5429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4100" b="1" dirty="0"/>
              <a:t>I’ve always wanted to have a love song</a:t>
            </a:r>
          </a:p>
          <a:p>
            <a:pPr marL="0" indent="0">
              <a:buNone/>
            </a:pPr>
            <a:r>
              <a:rPr lang="en-GB" sz="4100" b="1" dirty="0"/>
              <a:t>Dedicated to the </a:t>
            </a:r>
            <a:r>
              <a:rPr lang="en-GB" sz="4100" b="1" dirty="0" smtClean="0"/>
              <a:t>Lord; I </a:t>
            </a:r>
            <a:r>
              <a:rPr lang="en-GB" sz="4100" b="1" dirty="0"/>
              <a:t>have so many </a:t>
            </a:r>
            <a:r>
              <a:rPr lang="en-GB" sz="4100" b="1" dirty="0" smtClean="0"/>
              <a:t>things I </a:t>
            </a:r>
            <a:r>
              <a:rPr lang="en-GB" sz="4100" b="1" dirty="0" err="1"/>
              <a:t>wanna</a:t>
            </a:r>
            <a:r>
              <a:rPr lang="en-GB" sz="4100" b="1" dirty="0"/>
              <a:t> thank Him </a:t>
            </a:r>
            <a:r>
              <a:rPr lang="en-GB" sz="4100" b="1" dirty="0" smtClean="0"/>
              <a:t>for; especially </a:t>
            </a:r>
            <a:r>
              <a:rPr lang="en-GB" sz="4100" b="1" dirty="0"/>
              <a:t>His word</a:t>
            </a:r>
          </a:p>
          <a:p>
            <a:pPr marL="0" indent="0">
              <a:buNone/>
            </a:pPr>
            <a:r>
              <a:rPr lang="en-GB" sz="4100" b="1" dirty="0"/>
              <a:t>For all the songs that He let me write</a:t>
            </a:r>
          </a:p>
          <a:p>
            <a:pPr marL="0" indent="0">
              <a:buNone/>
            </a:pPr>
            <a:r>
              <a:rPr lang="en-GB" sz="4100" b="1" dirty="0"/>
              <a:t>Just to bless His bride; He is worthy,</a:t>
            </a:r>
          </a:p>
          <a:p>
            <a:pPr marL="0" indent="0">
              <a:buNone/>
            </a:pPr>
            <a:r>
              <a:rPr lang="en-GB" sz="4100" b="1" dirty="0"/>
              <a:t>Be not afraid of this world and life’s path.</a:t>
            </a:r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69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/>
              <a:t>I just </a:t>
            </a:r>
            <a:r>
              <a:rPr lang="en-GB" sz="3800" b="1" dirty="0" err="1"/>
              <a:t>wanna</a:t>
            </a:r>
            <a:r>
              <a:rPr lang="en-GB" sz="3800" b="1" dirty="0"/>
              <a:t> sing I love you</a:t>
            </a:r>
          </a:p>
          <a:p>
            <a:pPr marL="0" indent="0">
              <a:buNone/>
            </a:pPr>
            <a:r>
              <a:rPr lang="en-GB" sz="3800" b="1" dirty="0"/>
              <a:t>And magnify your name</a:t>
            </a:r>
          </a:p>
          <a:p>
            <a:pPr marL="0" indent="0">
              <a:buNone/>
            </a:pPr>
            <a:r>
              <a:rPr lang="en-GB" sz="3800" b="1" dirty="0"/>
              <a:t>Thank you for the sunshine Lord</a:t>
            </a:r>
          </a:p>
          <a:p>
            <a:pPr marL="0" indent="0">
              <a:buNone/>
            </a:pPr>
            <a:r>
              <a:rPr lang="en-GB" sz="3800" b="1" dirty="0"/>
              <a:t>Thank you for the rain</a:t>
            </a:r>
          </a:p>
          <a:p>
            <a:pPr marL="0" indent="0">
              <a:buNone/>
            </a:pPr>
            <a:r>
              <a:rPr lang="en-GB" sz="3800" b="1" dirty="0"/>
              <a:t>Thanks for all the places I’ve been</a:t>
            </a:r>
          </a:p>
          <a:p>
            <a:pPr marL="0" indent="0">
              <a:buNone/>
            </a:pPr>
            <a:r>
              <a:rPr lang="en-GB" sz="3800" b="1" dirty="0"/>
              <a:t>And for all the things I’ve seen</a:t>
            </a:r>
          </a:p>
          <a:p>
            <a:pPr marL="0" indent="0">
              <a:buNone/>
            </a:pPr>
            <a:r>
              <a:rPr lang="en-GB" sz="3800" b="1" dirty="0"/>
              <a:t>That day on Calvary</a:t>
            </a:r>
          </a:p>
          <a:p>
            <a:pPr marL="0" indent="0">
              <a:buNone/>
            </a:pPr>
            <a:r>
              <a:rPr lang="en-GB" sz="3800" b="1" dirty="0"/>
              <a:t>And Lord I thank thee.</a:t>
            </a:r>
          </a:p>
          <a:p>
            <a:endParaRPr lang="en-GB" sz="38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31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0213" y="981075"/>
            <a:ext cx="8713787" cy="5876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800" b="1" dirty="0"/>
              <a:t>I could never sing the right word</a:t>
            </a:r>
          </a:p>
          <a:p>
            <a:pPr marL="0" indent="0">
              <a:buNone/>
            </a:pPr>
            <a:r>
              <a:rPr lang="en-GB" sz="3800" b="1" dirty="0"/>
              <a:t>To describe how much I really care</a:t>
            </a:r>
          </a:p>
          <a:p>
            <a:pPr marL="0" indent="0">
              <a:buNone/>
            </a:pPr>
            <a:r>
              <a:rPr lang="en-GB" sz="3800" b="1" dirty="0"/>
              <a:t>But when I found I needed you most Lord</a:t>
            </a:r>
          </a:p>
          <a:p>
            <a:pPr marL="0" indent="0">
              <a:buNone/>
            </a:pPr>
            <a:r>
              <a:rPr lang="en-GB" sz="3800" b="1" dirty="0"/>
              <a:t>You’ll be there</a:t>
            </a:r>
          </a:p>
          <a:p>
            <a:pPr marL="0" indent="0">
              <a:buNone/>
            </a:pPr>
            <a:r>
              <a:rPr lang="en-GB" sz="3800" b="1" dirty="0"/>
              <a:t>How you watch o’er me all my life</a:t>
            </a:r>
          </a:p>
          <a:p>
            <a:pPr marL="0" indent="0">
              <a:buNone/>
            </a:pPr>
            <a:r>
              <a:rPr lang="en-GB" sz="3800" b="1" dirty="0"/>
              <a:t>And never let me alone</a:t>
            </a:r>
          </a:p>
          <a:p>
            <a:pPr marL="0" indent="0">
              <a:buNone/>
            </a:pPr>
            <a:r>
              <a:rPr lang="en-GB" sz="3800" b="1" dirty="0"/>
              <a:t>And let me chose you this day</a:t>
            </a:r>
          </a:p>
          <a:p>
            <a:pPr marL="0" indent="0">
              <a:buNone/>
            </a:pPr>
            <a:r>
              <a:rPr lang="en-GB" sz="3800" b="1" dirty="0"/>
              <a:t>And I’ll never have to leave home.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3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</TotalTime>
  <Words>156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    589      SING I LOVE YOU</vt:lpstr>
      <vt:lpstr>  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589 SING I LOVE YOU</dc:title>
  <dc:creator>JUDE-MAJASAN</dc:creator>
  <cp:lastModifiedBy>JUDE-MAJASAN</cp:lastModifiedBy>
  <cp:revision>3</cp:revision>
  <dcterms:created xsi:type="dcterms:W3CDTF">2011-11-17T03:13:19Z</dcterms:created>
  <dcterms:modified xsi:type="dcterms:W3CDTF">2011-12-22T23:54:07Z</dcterms:modified>
</cp:coreProperties>
</file>