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2" d="100"/>
          <a:sy n="42" d="100"/>
        </p:scale>
        <p:origin x="930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504885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59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 CIRCUIT </a:t>
            </a: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RIDER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The circuit-rider preacher went riding</a:t>
            </a:r>
          </a:p>
          <a:p>
            <a:r>
              <a:rPr lang="en-US" sz="3600" b="1" dirty="0" smtClean="0"/>
              <a:t>through the land,</a:t>
            </a:r>
          </a:p>
          <a:p>
            <a:r>
              <a:rPr lang="en-US" sz="3600" b="1" dirty="0" smtClean="0"/>
              <a:t>With a rifle on his shoulder and a Bible in his hand;</a:t>
            </a:r>
          </a:p>
          <a:p>
            <a:r>
              <a:rPr lang="en-US" sz="3600" b="1" dirty="0" smtClean="0"/>
              <a:t>He told the prairie people of a blessed</a:t>
            </a:r>
          </a:p>
          <a:p>
            <a:r>
              <a:rPr lang="en-US" sz="3600" b="1" dirty="0" smtClean="0"/>
              <a:t>Promised Land,</a:t>
            </a:r>
          </a:p>
          <a:p>
            <a:r>
              <a:rPr lang="en-US" sz="3600" b="1" dirty="0" smtClean="0"/>
              <a:t>As he went riding, singing along.</a:t>
            </a:r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 smtClean="0"/>
              <a:t>Leaning, leaning,</a:t>
            </a:r>
          </a:p>
          <a:p>
            <a:r>
              <a:rPr lang="en-US" sz="4400" b="1" i="1" dirty="0" smtClean="0"/>
              <a:t>Leaning on the everlasting arm;</a:t>
            </a:r>
          </a:p>
          <a:p>
            <a:r>
              <a:rPr lang="en-US" sz="4400" b="1" i="1" dirty="0" smtClean="0"/>
              <a:t>Leaning, leaning,</a:t>
            </a:r>
          </a:p>
          <a:p>
            <a:r>
              <a:rPr lang="en-US" sz="4400" b="1" i="1" dirty="0" smtClean="0"/>
              <a:t>Leaning on the everlasting arm.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82682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 preached the coming judgment of fire and brimstone;</a:t>
            </a:r>
          </a:p>
          <a:p>
            <a:r>
              <a:rPr lang="en-US" sz="3600" b="1" dirty="0" smtClean="0"/>
              <a:t>And a glorious, endless Heaven of the</a:t>
            </a:r>
          </a:p>
          <a:p>
            <a:r>
              <a:rPr lang="en-US" sz="3600" b="1" dirty="0" smtClean="0"/>
              <a:t>justified alone.</a:t>
            </a:r>
          </a:p>
          <a:p>
            <a:r>
              <a:rPr lang="en-US" sz="3600" b="1" dirty="0" smtClean="0"/>
              <a:t>As he rode across the mountains you could hear him sing this song.</a:t>
            </a:r>
          </a:p>
          <a:p>
            <a:r>
              <a:rPr lang="en-US" sz="3600" b="1" dirty="0" smtClean="0"/>
              <a:t>As he went riding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82682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/>
              <a:t>There is power, power, wonder-working power,</a:t>
            </a:r>
          </a:p>
          <a:p>
            <a:r>
              <a:rPr lang="en-US" sz="3600" b="1" i="1" dirty="0" smtClean="0"/>
              <a:t>In the blood of the Lamb;</a:t>
            </a:r>
          </a:p>
          <a:p>
            <a:r>
              <a:rPr lang="en-US" sz="3600" b="1" i="1" dirty="0" smtClean="0"/>
              <a:t>There is power, power, wonder-working power,</a:t>
            </a:r>
          </a:p>
          <a:p>
            <a:r>
              <a:rPr lang="en-US" sz="3600" b="1" i="1" dirty="0" smtClean="0"/>
              <a:t>In the precious blood of the Lamb.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11282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His rifle’s old and rusty, and it’s hanging on the wall;</a:t>
            </a:r>
          </a:p>
          <a:p>
            <a:r>
              <a:rPr lang="en-US" sz="3600" b="1" dirty="0" smtClean="0"/>
              <a:t>His Bible’s worn and dusty, and it’s seldom touched at all;</a:t>
            </a:r>
          </a:p>
          <a:p>
            <a:r>
              <a:rPr lang="en-US" sz="3600" b="1" dirty="0" smtClean="0"/>
              <a:t>But his Message from this Bible will meet us at Judgment Day.</a:t>
            </a:r>
          </a:p>
          <a:p>
            <a:r>
              <a:rPr lang="en-US" sz="3600" b="1" dirty="0" smtClean="0"/>
              <a:t>For God’s Truth keeps marching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11282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/>
              <a:t>Glory! glory, hallelujah!</a:t>
            </a:r>
          </a:p>
          <a:p>
            <a:r>
              <a:rPr lang="en-US" sz="3600" b="1" i="1" dirty="0" smtClean="0"/>
              <a:t>Glory! glory, hallelujah!</a:t>
            </a:r>
          </a:p>
          <a:p>
            <a:r>
              <a:rPr lang="en-US" sz="3600" b="1" i="1" dirty="0" smtClean="0"/>
              <a:t>Glory! glory, hallelujah!</a:t>
            </a:r>
          </a:p>
          <a:p>
            <a:r>
              <a:rPr lang="en-US" sz="3600" b="1" i="1" dirty="0" smtClean="0"/>
              <a:t>His Truth is marching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2286</TotalTime>
  <Words>210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63</cp:revision>
  <dcterms:created xsi:type="dcterms:W3CDTF">2010-08-26T04:29:37Z</dcterms:created>
  <dcterms:modified xsi:type="dcterms:W3CDTF">2018-07-29T09:45:59Z</dcterms:modified>
</cp:coreProperties>
</file>