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E8375BF-8AA1-48A8-B554-69933DFBCD9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D30F32B-FFAE-4FB0-BCD9-F0C9FE54EC83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			 590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u="sng" dirty="0" smtClean="0"/>
              <a:t>HIS NAME IS AS OINTMENT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772816"/>
            <a:ext cx="878497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200" b="1" dirty="0"/>
              <a:t>His name is as ointment poured forth</a:t>
            </a:r>
          </a:p>
          <a:p>
            <a:pPr marL="0" indent="0">
              <a:buNone/>
            </a:pPr>
            <a:r>
              <a:rPr lang="en-GB" sz="4200" b="1" dirty="0"/>
              <a:t>Jesus, Jesus, Jesus, Jesus</a:t>
            </a:r>
          </a:p>
          <a:p>
            <a:pPr marL="0" indent="0">
              <a:buNone/>
            </a:pPr>
            <a:r>
              <a:rPr lang="en-GB" sz="4200" b="1" dirty="0"/>
              <a:t>His name is as ointment poured forth</a:t>
            </a:r>
          </a:p>
          <a:p>
            <a:pPr marL="0" indent="0">
              <a:buNone/>
            </a:pPr>
            <a:r>
              <a:rPr lang="en-GB" sz="4200" b="1" dirty="0"/>
              <a:t>His name is as ointment poured forth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31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</TotalTime>
  <Words>28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590  HIS NAME IS AS OINTMENT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590 HIS NAME IS AS OINTMENT</dc:title>
  <dc:creator>JUDE-MAJASAN</dc:creator>
  <cp:lastModifiedBy>JUDE-MAJASAN</cp:lastModifiedBy>
  <cp:revision>4</cp:revision>
  <dcterms:created xsi:type="dcterms:W3CDTF">2011-11-17T03:25:22Z</dcterms:created>
  <dcterms:modified xsi:type="dcterms:W3CDTF">2011-12-22T23:55:22Z</dcterms:modified>
</cp:coreProperties>
</file>