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F51DC4C-05C8-481E-94CA-BC846FA06E74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4567053-F4D4-46C0-80A4-2E6EBEF61B4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591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THE </a:t>
            </a:r>
            <a:r>
              <a:rPr lang="en-GB" b="1" dirty="0" smtClean="0"/>
              <a:t>NAIL-SCARRED HAND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908" y="1412776"/>
            <a:ext cx="8579296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Have you failed in your plan of your </a:t>
            </a:r>
            <a:r>
              <a:rPr lang="en-GB" sz="4000" b="1" dirty="0" smtClean="0"/>
              <a:t>storm—tossed </a:t>
            </a:r>
            <a:r>
              <a:rPr lang="en-GB" sz="4000" b="1" dirty="0"/>
              <a:t>life?</a:t>
            </a:r>
          </a:p>
          <a:p>
            <a:pPr marL="0" indent="0">
              <a:buNone/>
            </a:pPr>
            <a:r>
              <a:rPr lang="en-GB" sz="4000" b="1" dirty="0"/>
              <a:t>Place your hand in the nail—scarred hand</a:t>
            </a:r>
          </a:p>
          <a:p>
            <a:pPr marL="0" indent="0">
              <a:buNone/>
            </a:pPr>
            <a:r>
              <a:rPr lang="en-GB" sz="4000" b="1" dirty="0"/>
              <a:t>Are you weary and worn from its toils </a:t>
            </a:r>
            <a:r>
              <a:rPr lang="en-GB" sz="4000" b="1" dirty="0" smtClean="0"/>
              <a:t>and strife</a:t>
            </a:r>
            <a:r>
              <a:rPr lang="en-GB" sz="4000" b="1" dirty="0"/>
              <a:t>?</a:t>
            </a:r>
          </a:p>
          <a:p>
            <a:pPr marL="0" indent="0">
              <a:buNone/>
            </a:pPr>
            <a:r>
              <a:rPr lang="en-GB" sz="4000" b="1" dirty="0"/>
              <a:t>Place your hand in the nail—scarred hand.</a:t>
            </a:r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94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/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9145016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Place your hand in the </a:t>
            </a:r>
            <a:r>
              <a:rPr lang="en-GB" sz="4000" b="1" dirty="0" smtClean="0"/>
              <a:t>nail-scarred </a:t>
            </a:r>
            <a:r>
              <a:rPr lang="en-GB" sz="4000" b="1" dirty="0"/>
              <a:t>hand</a:t>
            </a:r>
          </a:p>
          <a:p>
            <a:pPr marL="0" indent="0">
              <a:buNone/>
            </a:pPr>
            <a:r>
              <a:rPr lang="en-GB" sz="4000" b="1" dirty="0"/>
              <a:t>Place your hand in the </a:t>
            </a:r>
            <a:r>
              <a:rPr lang="en-GB" sz="4000" b="1" dirty="0" smtClean="0"/>
              <a:t>nail-scarred </a:t>
            </a:r>
            <a:r>
              <a:rPr lang="en-GB" sz="4000" b="1" dirty="0"/>
              <a:t>hand</a:t>
            </a:r>
          </a:p>
          <a:p>
            <a:pPr marL="0" indent="0">
              <a:buNone/>
            </a:pPr>
            <a:r>
              <a:rPr lang="en-GB" sz="4000" b="1" dirty="0"/>
              <a:t>He will keep you to the end,</a:t>
            </a:r>
          </a:p>
          <a:p>
            <a:pPr marL="0" indent="0">
              <a:buNone/>
            </a:pPr>
            <a:r>
              <a:rPr lang="en-GB" sz="4000" b="1" dirty="0"/>
              <a:t>He’s your dearest friend,</a:t>
            </a:r>
          </a:p>
          <a:p>
            <a:pPr marL="0" indent="0">
              <a:buNone/>
            </a:pPr>
            <a:r>
              <a:rPr lang="en-GB" sz="4000" b="1" dirty="0"/>
              <a:t>Place your hand in the </a:t>
            </a:r>
            <a:r>
              <a:rPr lang="en-GB" sz="4000" b="1" dirty="0" smtClean="0"/>
              <a:t>nail-scarred </a:t>
            </a:r>
            <a:r>
              <a:rPr lang="en-GB" sz="4000" b="1" dirty="0"/>
              <a:t>hand.</a:t>
            </a:r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50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388" y="1138238"/>
            <a:ext cx="8964612" cy="568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Is your soul burdened down with its load </a:t>
            </a:r>
            <a:r>
              <a:rPr lang="en-GB" sz="4000" b="1" dirty="0" smtClean="0"/>
              <a:t>of sin</a:t>
            </a:r>
            <a:r>
              <a:rPr lang="en-GB" sz="4000" b="1" dirty="0"/>
              <a:t>?</a:t>
            </a:r>
          </a:p>
          <a:p>
            <a:pPr marL="0" indent="0">
              <a:buNone/>
            </a:pPr>
            <a:r>
              <a:rPr lang="en-GB" sz="4000" b="1" dirty="0"/>
              <a:t>Place your hand in the </a:t>
            </a:r>
            <a:r>
              <a:rPr lang="en-GB" sz="4000" b="1" dirty="0" smtClean="0"/>
              <a:t>nail-scarred </a:t>
            </a:r>
            <a:r>
              <a:rPr lang="en-GB" sz="4000" b="1" dirty="0"/>
              <a:t>hand</a:t>
            </a:r>
          </a:p>
          <a:p>
            <a:pPr marL="0" indent="0">
              <a:buNone/>
            </a:pPr>
            <a:r>
              <a:rPr lang="en-GB" sz="4000" b="1" dirty="0"/>
              <a:t>Throw your heart open wide, let the </a:t>
            </a:r>
            <a:r>
              <a:rPr lang="en-GB" sz="4000" b="1" dirty="0" smtClean="0"/>
              <a:t>Saviour in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Place your hand in the </a:t>
            </a:r>
            <a:r>
              <a:rPr lang="en-GB" sz="4000" b="1" dirty="0" smtClean="0"/>
              <a:t>nail-scarred </a:t>
            </a:r>
            <a:r>
              <a:rPr lang="en-GB" sz="4000" b="1" dirty="0"/>
              <a:t>hand.</a:t>
            </a:r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71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893175" cy="5616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300" b="1" dirty="0"/>
              <a:t>Are you walking alone through the </a:t>
            </a:r>
            <a:r>
              <a:rPr lang="en-GB" sz="4300" b="1" dirty="0" smtClean="0"/>
              <a:t>shadows dim</a:t>
            </a:r>
            <a:r>
              <a:rPr lang="en-GB" sz="4300" b="1" dirty="0"/>
              <a:t>?</a:t>
            </a:r>
          </a:p>
          <a:p>
            <a:pPr marL="0" indent="0">
              <a:buNone/>
            </a:pPr>
            <a:r>
              <a:rPr lang="en-GB" sz="4300" b="1" dirty="0"/>
              <a:t>Place your hand in the </a:t>
            </a:r>
            <a:r>
              <a:rPr lang="en-GB" sz="4300" b="1" dirty="0" smtClean="0"/>
              <a:t>nail-scarred </a:t>
            </a:r>
            <a:r>
              <a:rPr lang="en-GB" sz="4300" b="1" dirty="0"/>
              <a:t>hand</a:t>
            </a:r>
          </a:p>
          <a:p>
            <a:pPr marL="0" indent="0">
              <a:buNone/>
            </a:pPr>
            <a:r>
              <a:rPr lang="en-GB" sz="4300" b="1" dirty="0"/>
              <a:t>Christ will comfort your heart, put your trust </a:t>
            </a:r>
            <a:r>
              <a:rPr lang="en-GB" sz="4300" b="1" dirty="0" smtClean="0"/>
              <a:t>in Him</a:t>
            </a:r>
            <a:r>
              <a:rPr lang="en-GB" sz="4300" b="1" dirty="0"/>
              <a:t>,</a:t>
            </a:r>
          </a:p>
          <a:p>
            <a:pPr marL="0" indent="0">
              <a:buNone/>
            </a:pPr>
            <a:r>
              <a:rPr lang="en-GB" sz="4300" b="1" dirty="0"/>
              <a:t>Place your hand in the </a:t>
            </a:r>
            <a:r>
              <a:rPr lang="en-GB" sz="4300" b="1" dirty="0" smtClean="0"/>
              <a:t>nail-scarred </a:t>
            </a:r>
            <a:r>
              <a:rPr lang="en-GB" sz="4300" b="1" dirty="0"/>
              <a:t>hand.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95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</TotalTime>
  <Words>145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591   THE NAIL-SCARRED HAND</vt:lpstr>
      <vt:lpstr> 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591 THE NAIL-SCARRED HAND</dc:title>
  <dc:creator>JUDE-MAJASAN</dc:creator>
  <cp:lastModifiedBy>JUDE-MAJASAN</cp:lastModifiedBy>
  <cp:revision>4</cp:revision>
  <dcterms:created xsi:type="dcterms:W3CDTF">2011-11-17T03:45:09Z</dcterms:created>
  <dcterms:modified xsi:type="dcterms:W3CDTF">2011-12-22T23:56:12Z</dcterms:modified>
</cp:coreProperties>
</file>