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A0F14E5-8381-439E-B8C2-60C8D7E623C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8DBCBAA-DD57-45BE-BF53-E27F8FB5BB3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1266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592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dirty="0" smtClean="0"/>
              <a:t>	</a:t>
            </a:r>
            <a:r>
              <a:rPr lang="en-GB" b="1" u="sng" dirty="0" smtClean="0"/>
              <a:t>THE </a:t>
            </a:r>
            <a:r>
              <a:rPr lang="en-GB" b="1" u="sng" dirty="0" smtClean="0"/>
              <a:t>LIFTER OF MY HEAD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400" b="1" dirty="0"/>
              <a:t>My glory and the lifter of my head</a:t>
            </a:r>
          </a:p>
          <a:p>
            <a:pPr marL="0" indent="0">
              <a:buNone/>
            </a:pPr>
            <a:r>
              <a:rPr lang="en-GB" sz="4400" b="1" dirty="0"/>
              <a:t>My glory and the lifter of my head</a:t>
            </a:r>
          </a:p>
          <a:p>
            <a:pPr marL="0" indent="0">
              <a:buNone/>
            </a:pPr>
            <a:r>
              <a:rPr lang="en-GB" sz="4400" b="1" dirty="0"/>
              <a:t>For Thou O Lord art a shield to me</a:t>
            </a:r>
          </a:p>
          <a:p>
            <a:pPr marL="0" indent="0">
              <a:buNone/>
            </a:pPr>
            <a:r>
              <a:rPr lang="en-GB" sz="4400" b="1" dirty="0"/>
              <a:t>My glory and the lifter of my </a:t>
            </a:r>
            <a:r>
              <a:rPr lang="en-GB" sz="4400" b="1" dirty="0" smtClean="0"/>
              <a:t>head.</a:t>
            </a:r>
            <a:endParaRPr lang="en-GB" sz="4400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2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cried unto the Lord with my voice</a:t>
            </a:r>
          </a:p>
          <a:p>
            <a:pPr marL="0" indent="0">
              <a:buNone/>
            </a:pPr>
            <a:r>
              <a:rPr lang="en-GB" sz="4400" b="1" dirty="0"/>
              <a:t>I cried unto the Lord with my voice</a:t>
            </a:r>
          </a:p>
          <a:p>
            <a:pPr marL="0" indent="0">
              <a:buNone/>
            </a:pPr>
            <a:r>
              <a:rPr lang="en-GB" sz="4400" b="1" dirty="0"/>
              <a:t>And He heard me out of His holy hill…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93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60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592   THE LIFTER OF MY HEAD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592 THE LIFTER OF MY HEAD</dc:title>
  <dc:creator>JUDE-MAJASAN</dc:creator>
  <cp:lastModifiedBy>JUDE-MAJASAN</cp:lastModifiedBy>
  <cp:revision>3</cp:revision>
  <dcterms:created xsi:type="dcterms:W3CDTF">2011-11-17T04:05:42Z</dcterms:created>
  <dcterms:modified xsi:type="dcterms:W3CDTF">2011-12-22T23:57:21Z</dcterms:modified>
</cp:coreProperties>
</file>