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33DF064-79E8-408D-86AC-2285D1E0000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6CD21DD-440E-4B52-9FDB-BC4EC0E2E01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65003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			  593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800" b="1" u="sng" dirty="0" smtClean="0"/>
              <a:t>JESUS, NAME ABOVE ALL NAMES</a:t>
            </a:r>
            <a:endParaRPr lang="en-GB" sz="3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Jesus, name above all names</a:t>
            </a:r>
          </a:p>
          <a:p>
            <a:pPr marL="0" indent="0">
              <a:buNone/>
            </a:pPr>
            <a:r>
              <a:rPr lang="en-GB" sz="4400" b="1" dirty="0"/>
              <a:t>Beautiful saviour, glorious Lord</a:t>
            </a:r>
          </a:p>
          <a:p>
            <a:pPr marL="0" indent="0">
              <a:buNone/>
            </a:pPr>
            <a:r>
              <a:rPr lang="en-GB" sz="4400" b="1" dirty="0"/>
              <a:t>Emmanuel, God is with us</a:t>
            </a:r>
          </a:p>
          <a:p>
            <a:pPr marL="0" indent="0">
              <a:buNone/>
            </a:pPr>
            <a:r>
              <a:rPr lang="en-GB" sz="4400" b="1" dirty="0"/>
              <a:t>Blessed redeemer, Living word.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1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23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593  JESUS, NAME ABOVE ALL NAMES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593 JESUS, NAME ABOVE ALL NAMES</dc:title>
  <dc:creator>JUDE-MAJASAN</dc:creator>
  <cp:lastModifiedBy>JUDE-MAJASAN</cp:lastModifiedBy>
  <cp:revision>4</cp:revision>
  <dcterms:created xsi:type="dcterms:W3CDTF">2011-11-17T04:09:54Z</dcterms:created>
  <dcterms:modified xsi:type="dcterms:W3CDTF">2011-12-22T23:58:18Z</dcterms:modified>
</cp:coreProperties>
</file>