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6E584F4-9CEB-4211-A4F0-AD83E84A164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AD07381-A482-44D3-9722-B1878139551A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594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PRECIOUS HIDING PLACE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was straying when Christ found me</a:t>
            </a:r>
          </a:p>
          <a:p>
            <a:pPr marL="0" indent="0">
              <a:buNone/>
            </a:pPr>
            <a:r>
              <a:rPr lang="en-GB" sz="4400" b="1" dirty="0"/>
              <a:t>In the night so dark and cold</a:t>
            </a:r>
          </a:p>
          <a:p>
            <a:pPr marL="0" indent="0">
              <a:buNone/>
            </a:pPr>
            <a:r>
              <a:rPr lang="en-GB" sz="4400" b="1" dirty="0"/>
              <a:t>Tenderly His arm went round me</a:t>
            </a:r>
          </a:p>
          <a:p>
            <a:pPr marL="0" indent="0">
              <a:buNone/>
            </a:pPr>
            <a:r>
              <a:rPr lang="en-GB" sz="4400" b="1" dirty="0"/>
              <a:t>And He bore me to His fold.</a:t>
            </a:r>
          </a:p>
          <a:p>
            <a:endParaRPr lang="en-GB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07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	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Precious hiding place,</a:t>
            </a:r>
          </a:p>
          <a:p>
            <a:pPr marL="0" indent="0">
              <a:buNone/>
            </a:pPr>
            <a:r>
              <a:rPr lang="en-GB" sz="4400" b="1" dirty="0"/>
              <a:t>Precious hiding place,</a:t>
            </a:r>
          </a:p>
          <a:p>
            <a:pPr marL="0" indent="0">
              <a:buNone/>
            </a:pPr>
            <a:r>
              <a:rPr lang="en-GB" sz="4400" b="1" dirty="0"/>
              <a:t>In the shelter of His love</a:t>
            </a:r>
          </a:p>
          <a:p>
            <a:pPr marL="0" indent="0">
              <a:buNone/>
            </a:pPr>
            <a:r>
              <a:rPr lang="en-GB" sz="4400" b="1" dirty="0"/>
              <a:t>Not a doubt or fear,</a:t>
            </a:r>
          </a:p>
          <a:p>
            <a:pPr marL="0" indent="0">
              <a:buNone/>
            </a:pPr>
            <a:r>
              <a:rPr lang="en-GB" sz="4400" b="1" dirty="0"/>
              <a:t>Since my Lord is near,</a:t>
            </a:r>
          </a:p>
          <a:p>
            <a:pPr marL="0" indent="0">
              <a:buNone/>
            </a:pPr>
            <a:r>
              <a:rPr lang="en-GB" sz="4400" b="1" dirty="0"/>
              <a:t>And I’m sheltered in His love.</a:t>
            </a:r>
          </a:p>
          <a:p>
            <a:pPr marL="0" indent="0">
              <a:buNone/>
            </a:pP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96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507412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With His nail—scarred hand He </a:t>
            </a:r>
            <a:r>
              <a:rPr lang="en-GB" sz="4400" b="1" dirty="0" err="1"/>
              <a:t>bro’t</a:t>
            </a:r>
            <a:r>
              <a:rPr lang="en-GB" sz="4400" b="1" dirty="0"/>
              <a:t> me</a:t>
            </a:r>
          </a:p>
          <a:p>
            <a:pPr marL="0" indent="0">
              <a:buNone/>
            </a:pPr>
            <a:r>
              <a:rPr lang="en-GB" sz="4400" b="1" dirty="0"/>
              <a:t>To the shelter of His love</a:t>
            </a:r>
          </a:p>
          <a:p>
            <a:pPr marL="0" indent="0">
              <a:buNone/>
            </a:pPr>
            <a:r>
              <a:rPr lang="en-GB" sz="4400" b="1" dirty="0"/>
              <a:t>Of His grace and will He taught me,</a:t>
            </a:r>
          </a:p>
          <a:p>
            <a:pPr marL="0" indent="0">
              <a:buNone/>
            </a:pPr>
            <a:r>
              <a:rPr lang="en-GB" sz="4400" b="1" dirty="0"/>
              <a:t>And of </a:t>
            </a:r>
            <a:r>
              <a:rPr lang="en-GB" sz="4400" b="1" dirty="0" err="1"/>
              <a:t>heav’nly</a:t>
            </a:r>
            <a:r>
              <a:rPr lang="en-GB" sz="4400" b="1" dirty="0"/>
              <a:t> rest above.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64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412776"/>
            <a:ext cx="887253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err="1"/>
              <a:t>Tho</a:t>
            </a:r>
            <a:r>
              <a:rPr lang="en-GB" sz="4400" b="1" dirty="0"/>
              <a:t>’ the night be dark around me,</a:t>
            </a:r>
          </a:p>
          <a:p>
            <a:pPr marL="0" indent="0">
              <a:buNone/>
            </a:pPr>
            <a:r>
              <a:rPr lang="en-GB" sz="4400" b="1" dirty="0"/>
              <a:t>I am safe, for He is near</a:t>
            </a:r>
          </a:p>
          <a:p>
            <a:pPr marL="0" indent="0">
              <a:buNone/>
            </a:pPr>
            <a:r>
              <a:rPr lang="en-GB" sz="4400" b="1" dirty="0"/>
              <a:t>Never shall my foes confound me</a:t>
            </a:r>
          </a:p>
          <a:p>
            <a:pPr marL="0" indent="0">
              <a:buNone/>
            </a:pPr>
            <a:r>
              <a:rPr lang="en-GB" sz="4400" b="1" dirty="0"/>
              <a:t>While the Saviour’s voice I hear.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05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</TotalTime>
  <Words>119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594  PRECIOUS HIDING PLACE</vt:lpstr>
      <vt:lpstr>   CHORUS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594 PRECIOUS HIDING PLACE</dc:title>
  <dc:creator>JUDE-MAJASAN</dc:creator>
  <cp:lastModifiedBy>JUDE-MAJASAN</cp:lastModifiedBy>
  <cp:revision>3</cp:revision>
  <dcterms:created xsi:type="dcterms:W3CDTF">2011-11-17T04:13:15Z</dcterms:created>
  <dcterms:modified xsi:type="dcterms:W3CDTF">2011-12-23T00:00:09Z</dcterms:modified>
</cp:coreProperties>
</file>