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97DC0EF-6C2C-4EC7-8B03-984E83CD9A8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8259964-14A0-49DC-BF3F-B4438623F2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C0EF-6C2C-4EC7-8B03-984E83CD9A8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9964-14A0-49DC-BF3F-B4438623F2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C0EF-6C2C-4EC7-8B03-984E83CD9A8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9964-14A0-49DC-BF3F-B4438623F2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97DC0EF-6C2C-4EC7-8B03-984E83CD9A8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9964-14A0-49DC-BF3F-B4438623F2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97DC0EF-6C2C-4EC7-8B03-984E83CD9A8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8259964-14A0-49DC-BF3F-B4438623F2E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97DC0EF-6C2C-4EC7-8B03-984E83CD9A8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8259964-14A0-49DC-BF3F-B4438623F2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97DC0EF-6C2C-4EC7-8B03-984E83CD9A8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8259964-14A0-49DC-BF3F-B4438623F2E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C0EF-6C2C-4EC7-8B03-984E83CD9A8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9964-14A0-49DC-BF3F-B4438623F2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97DC0EF-6C2C-4EC7-8B03-984E83CD9A8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8259964-14A0-49DC-BF3F-B4438623F2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97DC0EF-6C2C-4EC7-8B03-984E83CD9A8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8259964-14A0-49DC-BF3F-B4438623F2E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97DC0EF-6C2C-4EC7-8B03-984E83CD9A8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8259964-14A0-49DC-BF3F-B4438623F2E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97DC0EF-6C2C-4EC7-8B03-984E83CD9A8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8259964-14A0-49DC-BF3F-B4438623F2E9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399032"/>
          </a:xfrm>
        </p:spPr>
        <p:txBody>
          <a:bodyPr>
            <a:noAutofit/>
          </a:bodyPr>
          <a:lstStyle/>
          <a:p>
            <a:r>
              <a:rPr lang="en-GB" b="1" dirty="0" smtClean="0"/>
              <a:t>			595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</a:t>
            </a:r>
            <a:r>
              <a:rPr lang="en-GB" b="1" u="sng" dirty="0" smtClean="0"/>
              <a:t>HALLELUJAH </a:t>
            </a:r>
            <a:r>
              <a:rPr lang="en-GB" b="1" u="sng" dirty="0" smtClean="0"/>
              <a:t>SQUARE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412776"/>
            <a:ext cx="85792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/>
              <a:t>I saw a blind man stooping along</a:t>
            </a:r>
          </a:p>
          <a:p>
            <a:pPr marL="0" indent="0">
              <a:buNone/>
            </a:pPr>
            <a:r>
              <a:rPr lang="en-GB" sz="4000" b="1" dirty="0"/>
              <a:t>Losing his way as he passed through </a:t>
            </a:r>
            <a:r>
              <a:rPr lang="en-GB" sz="4000" b="1" dirty="0" smtClean="0"/>
              <a:t>the throng</a:t>
            </a:r>
            <a:endParaRPr lang="en-GB" sz="4000" b="1" dirty="0"/>
          </a:p>
          <a:p>
            <a:pPr marL="0" indent="0">
              <a:buNone/>
            </a:pPr>
            <a:r>
              <a:rPr lang="en-GB" sz="4000" b="1" dirty="0"/>
              <a:t>Tears stained my eyes, I said friend you</a:t>
            </a:r>
          </a:p>
          <a:p>
            <a:pPr marL="0" indent="0">
              <a:buNone/>
            </a:pPr>
            <a:r>
              <a:rPr lang="en-GB" sz="4000" b="1" dirty="0"/>
              <a:t>can’t see</a:t>
            </a:r>
          </a:p>
          <a:p>
            <a:pPr marL="0" indent="0">
              <a:buNone/>
            </a:pPr>
            <a:r>
              <a:rPr lang="en-GB" sz="4000" b="1" dirty="0"/>
              <a:t>With a smile on his face he replied to me.</a:t>
            </a:r>
          </a:p>
          <a:p>
            <a:endParaRPr lang="en-GB" sz="4000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264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399032"/>
          </a:xfrm>
        </p:spPr>
        <p:txBody>
          <a:bodyPr/>
          <a:lstStyle/>
          <a:p>
            <a:r>
              <a:rPr lang="en-GB" b="1" dirty="0" smtClean="0"/>
              <a:t>			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90600"/>
            <a:ext cx="8579296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800" b="1" dirty="0"/>
              <a:t>I’ll see all my friends in Hallelujah Square;</a:t>
            </a:r>
          </a:p>
          <a:p>
            <a:pPr marL="0" indent="0">
              <a:buNone/>
            </a:pPr>
            <a:r>
              <a:rPr lang="en-GB" sz="3800" b="1" dirty="0"/>
              <a:t>What a wonderful time</a:t>
            </a:r>
          </a:p>
          <a:p>
            <a:pPr marL="0" indent="0">
              <a:buNone/>
            </a:pPr>
            <a:r>
              <a:rPr lang="en-GB" sz="3800" b="1" dirty="0"/>
              <a:t>We’ll all have over there</a:t>
            </a:r>
          </a:p>
          <a:p>
            <a:pPr marL="0" indent="0">
              <a:buNone/>
            </a:pPr>
            <a:r>
              <a:rPr lang="en-GB" sz="3800" b="1" dirty="0"/>
              <a:t>We’ll sing and praise Jesus His glory </a:t>
            </a:r>
            <a:r>
              <a:rPr lang="en-GB" sz="3800" b="1" dirty="0" smtClean="0"/>
              <a:t>to share</a:t>
            </a:r>
            <a:endParaRPr lang="en-GB" sz="3800" b="1" dirty="0"/>
          </a:p>
          <a:p>
            <a:pPr marL="0" indent="0">
              <a:buNone/>
            </a:pPr>
            <a:r>
              <a:rPr lang="en-GB" sz="3800" b="1" dirty="0"/>
              <a:t>You’ll not see one crippled (one blind </a:t>
            </a:r>
            <a:r>
              <a:rPr lang="en-GB" sz="3800" b="1" dirty="0" smtClean="0"/>
              <a:t>man) in </a:t>
            </a:r>
            <a:r>
              <a:rPr lang="en-GB" sz="3800" b="1" dirty="0"/>
              <a:t>hallelujah square.</a:t>
            </a:r>
          </a:p>
          <a:p>
            <a:endParaRPr lang="en-GB" sz="3800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41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65150" y="1412875"/>
            <a:ext cx="8578850" cy="52562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b="1" dirty="0" smtClean="0"/>
              <a:t>Now I saw a crippled dragging his feet</a:t>
            </a:r>
          </a:p>
          <a:p>
            <a:pPr marL="0" indent="0">
              <a:buNone/>
            </a:pPr>
            <a:r>
              <a:rPr lang="en-GB" sz="4000" b="1" dirty="0" smtClean="0"/>
              <a:t>He could not walk like we do down the street</a:t>
            </a:r>
          </a:p>
          <a:p>
            <a:pPr marL="0" indent="0">
              <a:buNone/>
            </a:pPr>
            <a:r>
              <a:rPr lang="en-GB" sz="4000" b="1" dirty="0" smtClean="0"/>
              <a:t>I said, “My friend I feel sorry for you”.</a:t>
            </a:r>
          </a:p>
          <a:p>
            <a:pPr marL="0" indent="0">
              <a:buNone/>
            </a:pPr>
            <a:r>
              <a:rPr lang="en-GB" sz="4000" b="1" dirty="0" smtClean="0"/>
              <a:t>But He said, “Up in heaven I’m </a:t>
            </a:r>
            <a:r>
              <a:rPr lang="en-GB" sz="4000" b="1" dirty="0" err="1" smtClean="0"/>
              <a:t>gonna</a:t>
            </a:r>
            <a:r>
              <a:rPr lang="en-GB" sz="4000" b="1" dirty="0" smtClean="0"/>
              <a:t> walk just like you.”</a:t>
            </a:r>
            <a:endParaRPr lang="en-GB" sz="40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4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340768"/>
            <a:ext cx="8578850" cy="514191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4000" b="1" dirty="0"/>
              <a:t>I saw an old man gasping for breath</a:t>
            </a:r>
          </a:p>
          <a:p>
            <a:pPr marL="0" indent="0">
              <a:buNone/>
            </a:pPr>
            <a:r>
              <a:rPr lang="en-GB" sz="4000" b="1" dirty="0"/>
              <a:t>Soon he’d be gone as his eyes closed in</a:t>
            </a:r>
          </a:p>
          <a:p>
            <a:pPr marL="0" indent="0">
              <a:buNone/>
            </a:pPr>
            <a:r>
              <a:rPr lang="en-GB" sz="4000" b="1" dirty="0"/>
              <a:t>death</a:t>
            </a:r>
          </a:p>
          <a:p>
            <a:pPr marL="0" indent="0">
              <a:buNone/>
            </a:pPr>
            <a:r>
              <a:rPr lang="en-GB" sz="4000" b="1" dirty="0"/>
              <a:t>He looked at me, said boy don’t look so</a:t>
            </a:r>
          </a:p>
          <a:p>
            <a:pPr marL="0" indent="0">
              <a:buNone/>
            </a:pPr>
            <a:r>
              <a:rPr lang="en-GB" sz="4000" b="1" dirty="0"/>
              <a:t>blue</a:t>
            </a:r>
          </a:p>
          <a:p>
            <a:pPr marL="0" indent="0">
              <a:buNone/>
            </a:pPr>
            <a:r>
              <a:rPr lang="en-GB" sz="4000" b="1" dirty="0"/>
              <a:t>I’m going up to heaven now how about</a:t>
            </a:r>
          </a:p>
          <a:p>
            <a:pPr marL="0" indent="0">
              <a:buNone/>
            </a:pPr>
            <a:r>
              <a:rPr lang="en-GB" sz="4000" b="1" dirty="0"/>
              <a:t>you?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1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17</TotalTime>
  <Words>163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   595   HALLELUJAH SQUARE</vt:lpstr>
      <vt:lpstr>   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595 HALLELUJAH SQUARE</dc:title>
  <dc:creator>JUDE-MAJASAN</dc:creator>
  <cp:lastModifiedBy>JUDE-MAJASAN</cp:lastModifiedBy>
  <cp:revision>4</cp:revision>
  <dcterms:created xsi:type="dcterms:W3CDTF">2011-11-17T04:20:04Z</dcterms:created>
  <dcterms:modified xsi:type="dcterms:W3CDTF">2011-12-23T00:01:17Z</dcterms:modified>
</cp:coreProperties>
</file>