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1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4478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 stand amazed in the presence</a:t>
            </a:r>
          </a:p>
          <a:p>
            <a:r>
              <a:rPr lang="en-GB" sz="3600" b="1" dirty="0" smtClean="0"/>
              <a:t>Of Jesus the Nazarene</a:t>
            </a:r>
          </a:p>
          <a:p>
            <a:r>
              <a:rPr lang="en-GB" sz="3600" b="1" dirty="0" smtClean="0"/>
              <a:t>And I wonder how He could love me</a:t>
            </a:r>
          </a:p>
          <a:p>
            <a:r>
              <a:rPr lang="en-GB" sz="3600" b="1" dirty="0" smtClean="0"/>
              <a:t>A sinner condemned unclean</a:t>
            </a:r>
          </a:p>
          <a:p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I STAND AMAZED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6096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GB" sz="3600" b="1" dirty="0" smtClean="0"/>
              <a:t>CHORUS</a:t>
            </a:r>
          </a:p>
          <a:p>
            <a:r>
              <a:rPr lang="en-GB" sz="3600" b="1" dirty="0" smtClean="0"/>
              <a:t>How marvellous! How wonderful!</a:t>
            </a:r>
          </a:p>
          <a:p>
            <a:r>
              <a:rPr lang="en-GB" sz="3600" b="1" dirty="0" smtClean="0"/>
              <a:t>Thus my song shall ever be?</a:t>
            </a:r>
          </a:p>
          <a:p>
            <a:r>
              <a:rPr lang="en-GB" sz="3600" b="1" dirty="0" smtClean="0"/>
              <a:t>How marvellous! How wonderful!</a:t>
            </a:r>
          </a:p>
          <a:p>
            <a:r>
              <a:rPr lang="en-GB" sz="3600" b="1" dirty="0" smtClean="0"/>
              <a:t>Is my Saviour’s love for me</a:t>
            </a:r>
          </a:p>
          <a:p>
            <a:endParaRPr lang="en-GB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6096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GB" sz="3600" b="1" dirty="0" smtClean="0"/>
              <a:t>He took, my sins and my sorrows,</a:t>
            </a:r>
          </a:p>
          <a:p>
            <a:r>
              <a:rPr lang="en-GB" sz="3600" b="1" dirty="0" smtClean="0"/>
              <a:t>He made them His very own</a:t>
            </a:r>
          </a:p>
          <a:p>
            <a:r>
              <a:rPr lang="en-GB" sz="3600" b="1" dirty="0" smtClean="0"/>
              <a:t>He bore the burden to Calvary</a:t>
            </a:r>
          </a:p>
          <a:p>
            <a:r>
              <a:rPr lang="en-GB" sz="3600" b="1" dirty="0" smtClean="0"/>
              <a:t>He suffered and died alone.</a:t>
            </a:r>
          </a:p>
          <a:p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6096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GB" sz="3600" b="1" dirty="0" smtClean="0"/>
              <a:t>When with, the saints up in glory</a:t>
            </a:r>
          </a:p>
          <a:p>
            <a:r>
              <a:rPr lang="en-GB" sz="3600" b="1" dirty="0" smtClean="0"/>
              <a:t>His face, I at last shall see,</a:t>
            </a:r>
          </a:p>
          <a:p>
            <a:r>
              <a:rPr lang="en-GB" sz="3600" b="1" dirty="0" smtClean="0"/>
              <a:t>‘Twill be my joy through the ages</a:t>
            </a:r>
          </a:p>
          <a:p>
            <a:r>
              <a:rPr lang="en-GB" sz="3600" b="1" dirty="0" smtClean="0"/>
              <a:t>To sing of His love for me.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5726</TotalTime>
  <Words>111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193</cp:revision>
  <dcterms:created xsi:type="dcterms:W3CDTF">2010-08-26T04:29:37Z</dcterms:created>
  <dcterms:modified xsi:type="dcterms:W3CDTF">2010-10-21T05:36:57Z</dcterms:modified>
</cp:coreProperties>
</file>